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6"/>
  </p:sldMasterIdLst>
  <p:sldIdLst>
    <p:sldId id="256" r:id="rId7"/>
  </p:sldIdLst>
  <p:sldSz cx="18288000" cy="10287000"/>
  <p:notesSz cx="6858000" cy="9144000"/>
  <p:embeddedFontLst>
    <p:embeddedFont>
      <p:font typeface="Aptos Bold" panose="020B0604020202020204" charset="0"/>
      <p:regular r:id="rId8"/>
    </p:embeddedFont>
    <p:embeddedFont>
      <p:font typeface="Calibri (MS) Bold Italics" panose="020B0604020202020204" charset="0"/>
      <p:regular r:id="rId9"/>
    </p:embeddedFont>
    <p:embeddedFont>
      <p:font typeface="Pier Sans Light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131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font" Target="fonts/font3.fntdata"/><Relationship Id="rId4" Type="http://schemas.openxmlformats.org/officeDocument/2006/relationships/customXml" Target="../customXml/item4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53" y="-7153"/>
            <a:ext cx="18316137" cy="10309346"/>
            <a:chOff x="0" y="0"/>
            <a:chExt cx="24421516" cy="137457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21464" cy="13745845"/>
            </a:xfrm>
            <a:custGeom>
              <a:avLst/>
              <a:gdLst/>
              <a:ahLst/>
              <a:cxnLst/>
              <a:rect l="l" t="t" r="r" b="b"/>
              <a:pathLst>
                <a:path w="24421464" h="13745845">
                  <a:moveTo>
                    <a:pt x="0" y="0"/>
                  </a:moveTo>
                  <a:lnTo>
                    <a:pt x="24421464" y="0"/>
                  </a:lnTo>
                  <a:lnTo>
                    <a:pt x="24421464" y="13745845"/>
                  </a:lnTo>
                  <a:lnTo>
                    <a:pt x="0" y="13745845"/>
                  </a:lnTo>
                  <a:close/>
                </a:path>
              </a:pathLst>
            </a:custGeom>
            <a:solidFill>
              <a:srgbClr val="F9FBFB"/>
            </a:solidFill>
            <a:ln w="14299" cap="sq">
              <a:solidFill>
                <a:srgbClr val="F9FBF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7153" y="-7153"/>
            <a:ext cx="18316137" cy="1469336"/>
            <a:chOff x="0" y="0"/>
            <a:chExt cx="24421516" cy="19591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21464" cy="1959102"/>
            </a:xfrm>
            <a:custGeom>
              <a:avLst/>
              <a:gdLst/>
              <a:ahLst/>
              <a:cxnLst/>
              <a:rect l="l" t="t" r="r" b="b"/>
              <a:pathLst>
                <a:path w="24421464" h="1959102">
                  <a:moveTo>
                    <a:pt x="0" y="0"/>
                  </a:moveTo>
                  <a:lnTo>
                    <a:pt x="24421464" y="0"/>
                  </a:lnTo>
                  <a:lnTo>
                    <a:pt x="24421464" y="1959102"/>
                  </a:lnTo>
                  <a:lnTo>
                    <a:pt x="0" y="1959102"/>
                  </a:lnTo>
                  <a:close/>
                </a:path>
              </a:pathLst>
            </a:custGeom>
            <a:solidFill>
              <a:srgbClr val="F1F8F9"/>
            </a:solidFill>
            <a:ln w="14299" cap="sq">
              <a:solidFill>
                <a:srgbClr val="07275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7153" y="1399842"/>
            <a:ext cx="18316137" cy="62341"/>
            <a:chOff x="0" y="0"/>
            <a:chExt cx="24421516" cy="831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21464" cy="83185"/>
            </a:xfrm>
            <a:custGeom>
              <a:avLst/>
              <a:gdLst/>
              <a:ahLst/>
              <a:cxnLst/>
              <a:rect l="l" t="t" r="r" b="b"/>
              <a:pathLst>
                <a:path w="24421464" h="83185">
                  <a:moveTo>
                    <a:pt x="0" y="0"/>
                  </a:moveTo>
                  <a:lnTo>
                    <a:pt x="24421464" y="0"/>
                  </a:lnTo>
                  <a:lnTo>
                    <a:pt x="24421464" y="83185"/>
                  </a:lnTo>
                  <a:lnTo>
                    <a:pt x="0" y="83185"/>
                  </a:lnTo>
                  <a:close/>
                </a:path>
              </a:pathLst>
            </a:custGeom>
            <a:solidFill>
              <a:srgbClr val="004AAD"/>
            </a:solidFill>
            <a:ln w="14299" cap="sq">
              <a:solidFill>
                <a:srgbClr val="004A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>
            <a:off x="205902" y="371332"/>
            <a:ext cx="17021138" cy="523416"/>
          </a:xfrm>
          <a:custGeom>
            <a:avLst/>
            <a:gdLst/>
            <a:ahLst/>
            <a:cxnLst/>
            <a:rect l="l" t="t" r="r" b="b"/>
            <a:pathLst>
              <a:path w="22694850" h="697887">
                <a:moveTo>
                  <a:pt x="0" y="0"/>
                </a:moveTo>
                <a:lnTo>
                  <a:pt x="22694850" y="0"/>
                </a:lnTo>
                <a:lnTo>
                  <a:pt x="22694850" y="697887"/>
                </a:lnTo>
                <a:lnTo>
                  <a:pt x="0" y="697887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t="-594303" b="-57297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-7153" y="1447886"/>
            <a:ext cx="4132316" cy="62341"/>
            <a:chOff x="0" y="0"/>
            <a:chExt cx="5509755" cy="8312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509768" cy="83185"/>
            </a:xfrm>
            <a:custGeom>
              <a:avLst/>
              <a:gdLst/>
              <a:ahLst/>
              <a:cxnLst/>
              <a:rect l="l" t="t" r="r" b="b"/>
              <a:pathLst>
                <a:path w="5509768" h="83185">
                  <a:moveTo>
                    <a:pt x="0" y="0"/>
                  </a:moveTo>
                  <a:lnTo>
                    <a:pt x="5509768" y="0"/>
                  </a:lnTo>
                  <a:lnTo>
                    <a:pt x="5509768" y="83185"/>
                  </a:lnTo>
                  <a:lnTo>
                    <a:pt x="0" y="83185"/>
                  </a:lnTo>
                  <a:close/>
                </a:path>
              </a:pathLst>
            </a:custGeom>
            <a:solidFill>
              <a:srgbClr val="0A9197"/>
            </a:solidFill>
            <a:ln w="14299" cap="sq">
              <a:solidFill>
                <a:srgbClr val="0A919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200013" y="1447886"/>
            <a:ext cx="4104865" cy="62341"/>
            <a:chOff x="0" y="0"/>
            <a:chExt cx="5473154" cy="8312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473192" cy="83185"/>
            </a:xfrm>
            <a:custGeom>
              <a:avLst/>
              <a:gdLst/>
              <a:ahLst/>
              <a:cxnLst/>
              <a:rect l="l" t="t" r="r" b="b"/>
              <a:pathLst>
                <a:path w="5473192" h="83185">
                  <a:moveTo>
                    <a:pt x="0" y="0"/>
                  </a:moveTo>
                  <a:lnTo>
                    <a:pt x="5473192" y="0"/>
                  </a:lnTo>
                  <a:lnTo>
                    <a:pt x="5473192" y="83185"/>
                  </a:lnTo>
                  <a:lnTo>
                    <a:pt x="0" y="83185"/>
                  </a:lnTo>
                  <a:close/>
                </a:path>
              </a:pathLst>
            </a:custGeom>
            <a:solidFill>
              <a:srgbClr val="BEE7DE"/>
            </a:solidFill>
            <a:ln w="14299" cap="sq">
              <a:solidFill>
                <a:srgbClr val="BEE7DE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72676" y="1619755"/>
            <a:ext cx="15552382" cy="658882"/>
            <a:chOff x="0" y="0"/>
            <a:chExt cx="20736509" cy="87851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0736505" cy="878510"/>
            </a:xfrm>
            <a:custGeom>
              <a:avLst/>
              <a:gdLst/>
              <a:ahLst/>
              <a:cxnLst/>
              <a:rect l="l" t="t" r="r" b="b"/>
              <a:pathLst>
                <a:path w="20736505" h="878510">
                  <a:moveTo>
                    <a:pt x="0" y="0"/>
                  </a:moveTo>
                  <a:lnTo>
                    <a:pt x="20736505" y="0"/>
                  </a:lnTo>
                  <a:lnTo>
                    <a:pt x="20736505" y="878510"/>
                  </a:lnTo>
                  <a:lnTo>
                    <a:pt x="0" y="87851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409928" b="-40992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0"/>
              <a:ext cx="20736509" cy="8785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503"/>
                </a:lnSpc>
              </a:pPr>
              <a:r>
                <a:rPr lang="en-US" sz="3752" b="1">
                  <a:solidFill>
                    <a:srgbClr val="07275B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TITLE OF THE ePOSTER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22821" y="2345312"/>
            <a:ext cx="2141944" cy="48616"/>
            <a:chOff x="0" y="0"/>
            <a:chExt cx="2855925" cy="6482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855976" cy="64770"/>
            </a:xfrm>
            <a:custGeom>
              <a:avLst/>
              <a:gdLst/>
              <a:ahLst/>
              <a:cxnLst/>
              <a:rect l="l" t="t" r="r" b="b"/>
              <a:pathLst>
                <a:path w="2855976" h="64770">
                  <a:moveTo>
                    <a:pt x="0" y="0"/>
                  </a:moveTo>
                  <a:lnTo>
                    <a:pt x="2855976" y="0"/>
                  </a:lnTo>
                  <a:lnTo>
                    <a:pt x="2855976" y="64770"/>
                  </a:lnTo>
                  <a:lnTo>
                    <a:pt x="0" y="64770"/>
                  </a:lnTo>
                  <a:close/>
                </a:path>
              </a:pathLst>
            </a:custGeom>
            <a:solidFill>
              <a:srgbClr val="0A9197"/>
            </a:solidFill>
            <a:ln w="14299" cap="sq">
              <a:solidFill>
                <a:srgbClr val="0A919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538020" y="2292363"/>
            <a:ext cx="1235402" cy="164725"/>
            <a:chOff x="0" y="0"/>
            <a:chExt cx="1647203" cy="21963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647207" cy="219628"/>
            </a:xfrm>
            <a:custGeom>
              <a:avLst/>
              <a:gdLst/>
              <a:ahLst/>
              <a:cxnLst/>
              <a:rect l="l" t="t" r="r" b="b"/>
              <a:pathLst>
                <a:path w="1647207" h="219628">
                  <a:moveTo>
                    <a:pt x="0" y="0"/>
                  </a:moveTo>
                  <a:lnTo>
                    <a:pt x="1647207" y="0"/>
                  </a:lnTo>
                  <a:lnTo>
                    <a:pt x="1647207" y="219628"/>
                  </a:lnTo>
                  <a:lnTo>
                    <a:pt x="0" y="2196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6136" b="-9613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9525"/>
              <a:ext cx="1647203" cy="22915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621"/>
                </a:lnSpc>
              </a:pPr>
              <a:r>
                <a:rPr lang="en-US" sz="1351" b="1">
                  <a:solidFill>
                    <a:srgbClr val="0A9197"/>
                  </a:solidFill>
                  <a:latin typeface="Aptos Bold"/>
                  <a:ea typeface="Aptos Bold"/>
                  <a:cs typeface="Aptos Bold"/>
                  <a:sym typeface="Aptos Bold"/>
                </a:rPr>
                <a:t>• • •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38004" y="2614651"/>
            <a:ext cx="17021708" cy="547649"/>
            <a:chOff x="0" y="0"/>
            <a:chExt cx="22695611" cy="104399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2695661" cy="1043940"/>
            </a:xfrm>
            <a:custGeom>
              <a:avLst/>
              <a:gdLst/>
              <a:ahLst/>
              <a:cxnLst/>
              <a:rect l="l" t="t" r="r" b="b"/>
              <a:pathLst>
                <a:path w="22695661" h="1043940">
                  <a:moveTo>
                    <a:pt x="0" y="173990"/>
                  </a:moveTo>
                  <a:cubicBezTo>
                    <a:pt x="0" y="77851"/>
                    <a:pt x="77851" y="0"/>
                    <a:pt x="173990" y="0"/>
                  </a:cubicBezTo>
                  <a:lnTo>
                    <a:pt x="22521672" y="0"/>
                  </a:lnTo>
                  <a:cubicBezTo>
                    <a:pt x="22617810" y="0"/>
                    <a:pt x="22695661" y="77851"/>
                    <a:pt x="22695661" y="173990"/>
                  </a:cubicBezTo>
                  <a:lnTo>
                    <a:pt x="22695661" y="869950"/>
                  </a:lnTo>
                  <a:cubicBezTo>
                    <a:pt x="22695661" y="966089"/>
                    <a:pt x="22617810" y="1043940"/>
                    <a:pt x="22521672" y="1043940"/>
                  </a:cubicBezTo>
                  <a:lnTo>
                    <a:pt x="173990" y="1043940"/>
                  </a:lnTo>
                  <a:cubicBezTo>
                    <a:pt x="77851" y="1043940"/>
                    <a:pt x="0" y="966089"/>
                    <a:pt x="0" y="869950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551118" y="2731618"/>
            <a:ext cx="2470814" cy="233353"/>
            <a:chOff x="0" y="0"/>
            <a:chExt cx="3294418" cy="31113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294412" cy="311139"/>
            </a:xfrm>
            <a:custGeom>
              <a:avLst/>
              <a:gdLst/>
              <a:ahLst/>
              <a:cxnLst/>
              <a:rect l="l" t="t" r="r" b="b"/>
              <a:pathLst>
                <a:path w="3294412" h="311139">
                  <a:moveTo>
                    <a:pt x="0" y="0"/>
                  </a:moveTo>
                  <a:lnTo>
                    <a:pt x="3294412" y="0"/>
                  </a:lnTo>
                  <a:lnTo>
                    <a:pt x="3294412" y="311139"/>
                  </a:lnTo>
                  <a:lnTo>
                    <a:pt x="0" y="3111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6312" b="-15631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9525"/>
              <a:ext cx="3294418" cy="3016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97"/>
                </a:lnSpc>
              </a:pPr>
              <a:r>
                <a:rPr lang="en-US" sz="1080" b="1">
                  <a:solidFill>
                    <a:srgbClr val="09274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ETHICS / REGISTRATION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551118" y="3006157"/>
            <a:ext cx="2470814" cy="192176"/>
            <a:chOff x="0" y="0"/>
            <a:chExt cx="3294418" cy="25623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294412" cy="256232"/>
            </a:xfrm>
            <a:custGeom>
              <a:avLst/>
              <a:gdLst/>
              <a:ahLst/>
              <a:cxnLst/>
              <a:rect l="l" t="t" r="r" b="b"/>
              <a:pathLst>
                <a:path w="3294412" h="256232">
                  <a:moveTo>
                    <a:pt x="0" y="0"/>
                  </a:moveTo>
                  <a:lnTo>
                    <a:pt x="3294412" y="0"/>
                  </a:lnTo>
                  <a:lnTo>
                    <a:pt x="3294412" y="256232"/>
                  </a:lnTo>
                  <a:lnTo>
                    <a:pt x="0" y="2562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0521" b="-20052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9525"/>
              <a:ext cx="3294418" cy="2467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78"/>
                </a:lnSpc>
              </a:pPr>
              <a:r>
                <a:rPr lang="en-US" sz="1065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________________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845529" y="2731618"/>
            <a:ext cx="2429627" cy="233353"/>
            <a:chOff x="0" y="0"/>
            <a:chExt cx="3239503" cy="311137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239507" cy="311139"/>
            </a:xfrm>
            <a:custGeom>
              <a:avLst/>
              <a:gdLst/>
              <a:ahLst/>
              <a:cxnLst/>
              <a:rect l="l" t="t" r="r" b="b"/>
              <a:pathLst>
                <a:path w="3239507" h="311139">
                  <a:moveTo>
                    <a:pt x="0" y="0"/>
                  </a:moveTo>
                  <a:lnTo>
                    <a:pt x="3239507" y="0"/>
                  </a:lnTo>
                  <a:lnTo>
                    <a:pt x="3239507" y="311139"/>
                  </a:lnTo>
                  <a:lnTo>
                    <a:pt x="0" y="3111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2873" b="-15287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9525"/>
              <a:ext cx="3239503" cy="3016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97"/>
                </a:lnSpc>
              </a:pPr>
              <a:r>
                <a:rPr lang="en-US" sz="1080" b="1">
                  <a:solidFill>
                    <a:srgbClr val="09274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IEC Approval No. / Exemption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4845529" y="3006157"/>
            <a:ext cx="2429627" cy="192176"/>
            <a:chOff x="0" y="0"/>
            <a:chExt cx="3239503" cy="25623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239507" cy="256232"/>
            </a:xfrm>
            <a:custGeom>
              <a:avLst/>
              <a:gdLst/>
              <a:ahLst/>
              <a:cxnLst/>
              <a:rect l="l" t="t" r="r" b="b"/>
              <a:pathLst>
                <a:path w="3239507" h="256232">
                  <a:moveTo>
                    <a:pt x="0" y="0"/>
                  </a:moveTo>
                  <a:lnTo>
                    <a:pt x="3239507" y="0"/>
                  </a:lnTo>
                  <a:lnTo>
                    <a:pt x="3239507" y="256232"/>
                  </a:lnTo>
                  <a:lnTo>
                    <a:pt x="0" y="2562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96345" b="-19634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9525"/>
              <a:ext cx="3239503" cy="2467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78"/>
                </a:lnSpc>
              </a:pPr>
              <a:r>
                <a:rPr lang="en-US" sz="1065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________________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8277215" y="2731618"/>
            <a:ext cx="3527765" cy="233353"/>
            <a:chOff x="0" y="0"/>
            <a:chExt cx="4703686" cy="311137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4703691" cy="311139"/>
            </a:xfrm>
            <a:custGeom>
              <a:avLst/>
              <a:gdLst/>
              <a:ahLst/>
              <a:cxnLst/>
              <a:rect l="l" t="t" r="r" b="b"/>
              <a:pathLst>
                <a:path w="4703691" h="311139">
                  <a:moveTo>
                    <a:pt x="0" y="0"/>
                  </a:moveTo>
                  <a:lnTo>
                    <a:pt x="4703691" y="0"/>
                  </a:lnTo>
                  <a:lnTo>
                    <a:pt x="4703691" y="311139"/>
                  </a:lnTo>
                  <a:lnTo>
                    <a:pt x="0" y="3111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4567" b="-24456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9525"/>
              <a:ext cx="4703686" cy="3016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97"/>
                </a:lnSpc>
              </a:pPr>
              <a:r>
                <a:rPr lang="en-US" sz="1080" b="1">
                  <a:solidFill>
                    <a:srgbClr val="09274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PROSPERO / CTRI / ClinicalTrials.gov No.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8277215" y="3006157"/>
            <a:ext cx="3527765" cy="192176"/>
            <a:chOff x="0" y="0"/>
            <a:chExt cx="4703686" cy="25623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4703691" cy="256232"/>
            </a:xfrm>
            <a:custGeom>
              <a:avLst/>
              <a:gdLst/>
              <a:ahLst/>
              <a:cxnLst/>
              <a:rect l="l" t="t" r="r" b="b"/>
              <a:pathLst>
                <a:path w="4703691" h="256232">
                  <a:moveTo>
                    <a:pt x="0" y="0"/>
                  </a:moveTo>
                  <a:lnTo>
                    <a:pt x="4703691" y="0"/>
                  </a:lnTo>
                  <a:lnTo>
                    <a:pt x="4703691" y="256232"/>
                  </a:lnTo>
                  <a:lnTo>
                    <a:pt x="0" y="2562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07688" b="-30768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9525"/>
              <a:ext cx="4703686" cy="2467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78"/>
                </a:lnSpc>
              </a:pPr>
              <a:r>
                <a:rPr lang="en-US" sz="1065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________________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3054117" y="2731618"/>
            <a:ext cx="1468755" cy="233353"/>
            <a:chOff x="0" y="0"/>
            <a:chExt cx="1958340" cy="311137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958346" cy="311139"/>
            </a:xfrm>
            <a:custGeom>
              <a:avLst/>
              <a:gdLst/>
              <a:ahLst/>
              <a:cxnLst/>
              <a:rect l="l" t="t" r="r" b="b"/>
              <a:pathLst>
                <a:path w="1958346" h="311139">
                  <a:moveTo>
                    <a:pt x="0" y="0"/>
                  </a:moveTo>
                  <a:lnTo>
                    <a:pt x="1958346" y="0"/>
                  </a:lnTo>
                  <a:lnTo>
                    <a:pt x="1958346" y="311139"/>
                  </a:lnTo>
                  <a:lnTo>
                    <a:pt x="0" y="3111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2641" b="-7264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9525"/>
              <a:ext cx="1958340" cy="3016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97"/>
                </a:lnSpc>
              </a:pPr>
              <a:r>
                <a:rPr lang="en-US" sz="1080" b="1">
                  <a:solidFill>
                    <a:srgbClr val="09274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Funding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3054117" y="3006157"/>
            <a:ext cx="1468755" cy="192176"/>
            <a:chOff x="0" y="0"/>
            <a:chExt cx="1958340" cy="256235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958346" cy="256232"/>
            </a:xfrm>
            <a:custGeom>
              <a:avLst/>
              <a:gdLst/>
              <a:ahLst/>
              <a:cxnLst/>
              <a:rect l="l" t="t" r="r" b="b"/>
              <a:pathLst>
                <a:path w="1958346" h="256232">
                  <a:moveTo>
                    <a:pt x="0" y="0"/>
                  </a:moveTo>
                  <a:lnTo>
                    <a:pt x="1958346" y="0"/>
                  </a:lnTo>
                  <a:lnTo>
                    <a:pt x="1958346" y="256232"/>
                  </a:lnTo>
                  <a:lnTo>
                    <a:pt x="0" y="2562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8920" b="-9892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9525"/>
              <a:ext cx="1958340" cy="2467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78"/>
                </a:lnSpc>
              </a:pPr>
              <a:r>
                <a:rPr lang="en-US" sz="1065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________________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5758284" y="2731618"/>
            <a:ext cx="1468755" cy="233353"/>
            <a:chOff x="0" y="0"/>
            <a:chExt cx="1958340" cy="311137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958346" cy="311139"/>
            </a:xfrm>
            <a:custGeom>
              <a:avLst/>
              <a:gdLst/>
              <a:ahLst/>
              <a:cxnLst/>
              <a:rect l="l" t="t" r="r" b="b"/>
              <a:pathLst>
                <a:path w="1958346" h="311139">
                  <a:moveTo>
                    <a:pt x="0" y="0"/>
                  </a:moveTo>
                  <a:lnTo>
                    <a:pt x="1958346" y="0"/>
                  </a:lnTo>
                  <a:lnTo>
                    <a:pt x="1958346" y="311139"/>
                  </a:lnTo>
                  <a:lnTo>
                    <a:pt x="0" y="3111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2641" b="-7264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9525"/>
              <a:ext cx="1958340" cy="3016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97"/>
                </a:lnSpc>
              </a:pPr>
              <a:r>
                <a:rPr lang="en-US" sz="1080" b="1">
                  <a:solidFill>
                    <a:srgbClr val="09274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Conflict of Interest</a:t>
              </a: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5758284" y="3006157"/>
            <a:ext cx="1468755" cy="192176"/>
            <a:chOff x="0" y="0"/>
            <a:chExt cx="1958340" cy="256235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1958346" cy="256232"/>
            </a:xfrm>
            <a:custGeom>
              <a:avLst/>
              <a:gdLst/>
              <a:ahLst/>
              <a:cxnLst/>
              <a:rect l="l" t="t" r="r" b="b"/>
              <a:pathLst>
                <a:path w="1958346" h="256232">
                  <a:moveTo>
                    <a:pt x="0" y="0"/>
                  </a:moveTo>
                  <a:lnTo>
                    <a:pt x="1958346" y="0"/>
                  </a:lnTo>
                  <a:lnTo>
                    <a:pt x="1958346" y="256232"/>
                  </a:lnTo>
                  <a:lnTo>
                    <a:pt x="0" y="2562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8920" b="-9892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9525"/>
              <a:ext cx="1958340" cy="24671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278"/>
                </a:lnSpc>
              </a:pPr>
              <a:r>
                <a:rPr lang="en-US" sz="1065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________________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638004" y="3233509"/>
            <a:ext cx="3679336" cy="1757591"/>
            <a:chOff x="0" y="0"/>
            <a:chExt cx="4905781" cy="2343455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4905756" cy="2343404"/>
            </a:xfrm>
            <a:custGeom>
              <a:avLst/>
              <a:gdLst/>
              <a:ahLst/>
              <a:cxnLst/>
              <a:rect l="l" t="t" r="r" b="b"/>
              <a:pathLst>
                <a:path w="4905756" h="2343404">
                  <a:moveTo>
                    <a:pt x="0" y="390525"/>
                  </a:moveTo>
                  <a:cubicBezTo>
                    <a:pt x="0" y="174879"/>
                    <a:pt x="174879" y="0"/>
                    <a:pt x="390525" y="0"/>
                  </a:cubicBezTo>
                  <a:lnTo>
                    <a:pt x="4515231" y="0"/>
                  </a:lnTo>
                  <a:cubicBezTo>
                    <a:pt x="4731004" y="0"/>
                    <a:pt x="4905756" y="174879"/>
                    <a:pt x="4905756" y="390525"/>
                  </a:cubicBezTo>
                  <a:lnTo>
                    <a:pt x="4905756" y="1952879"/>
                  </a:lnTo>
                  <a:cubicBezTo>
                    <a:pt x="4905756" y="2168652"/>
                    <a:pt x="4730877" y="2343404"/>
                    <a:pt x="4515231" y="2343404"/>
                  </a:cubicBezTo>
                  <a:lnTo>
                    <a:pt x="390525" y="2343404"/>
                  </a:lnTo>
                  <a:cubicBezTo>
                    <a:pt x="174879" y="2343404"/>
                    <a:pt x="0" y="2168525"/>
                    <a:pt x="0" y="1952879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638004" y="3233509"/>
            <a:ext cx="3679336" cy="604552"/>
            <a:chOff x="0" y="0"/>
            <a:chExt cx="4905781" cy="806069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4905756" cy="806069"/>
            </a:xfrm>
            <a:custGeom>
              <a:avLst/>
              <a:gdLst/>
              <a:ahLst/>
              <a:cxnLst/>
              <a:rect l="l" t="t" r="r" b="b"/>
              <a:pathLst>
                <a:path w="4905756" h="806069">
                  <a:moveTo>
                    <a:pt x="0" y="134366"/>
                  </a:moveTo>
                  <a:cubicBezTo>
                    <a:pt x="0" y="60198"/>
                    <a:pt x="60198" y="0"/>
                    <a:pt x="134366" y="0"/>
                  </a:cubicBezTo>
                  <a:lnTo>
                    <a:pt x="4771390" y="0"/>
                  </a:lnTo>
                  <a:cubicBezTo>
                    <a:pt x="4845558" y="0"/>
                    <a:pt x="4905756" y="60198"/>
                    <a:pt x="4905756" y="134366"/>
                  </a:cubicBezTo>
                  <a:lnTo>
                    <a:pt x="4905756" y="671703"/>
                  </a:lnTo>
                  <a:cubicBezTo>
                    <a:pt x="4905756" y="745871"/>
                    <a:pt x="4845558" y="806069"/>
                    <a:pt x="4771390" y="806069"/>
                  </a:cubicBezTo>
                  <a:lnTo>
                    <a:pt x="134366" y="806069"/>
                  </a:lnTo>
                  <a:cubicBezTo>
                    <a:pt x="60198" y="806069"/>
                    <a:pt x="0" y="745871"/>
                    <a:pt x="0" y="671703"/>
                  </a:cubicBezTo>
                  <a:close/>
                </a:path>
              </a:pathLst>
            </a:custGeom>
            <a:solidFill>
              <a:srgbClr val="07275B"/>
            </a:solidFill>
            <a:ln w="14299" cap="sq">
              <a:solidFill>
                <a:srgbClr val="07275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638004" y="4083415"/>
            <a:ext cx="3679336" cy="179022"/>
            <a:chOff x="0" y="0"/>
            <a:chExt cx="4905781" cy="238697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4905756" cy="238633"/>
            </a:xfrm>
            <a:custGeom>
              <a:avLst/>
              <a:gdLst/>
              <a:ahLst/>
              <a:cxnLst/>
              <a:rect l="l" t="t" r="r" b="b"/>
              <a:pathLst>
                <a:path w="4905756" h="238633">
                  <a:moveTo>
                    <a:pt x="0" y="0"/>
                  </a:moveTo>
                  <a:lnTo>
                    <a:pt x="4905756" y="0"/>
                  </a:lnTo>
                  <a:lnTo>
                    <a:pt x="4905756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07275B"/>
            </a:solidFill>
            <a:ln w="14299" cap="sq">
              <a:solidFill>
                <a:srgbClr val="07275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802729" y="3336455"/>
            <a:ext cx="398650" cy="398650"/>
            <a:chOff x="0" y="0"/>
            <a:chExt cx="531533" cy="531533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531495" cy="531495"/>
            </a:xfrm>
            <a:custGeom>
              <a:avLst/>
              <a:gdLst/>
              <a:ahLst/>
              <a:cxnLst/>
              <a:rect l="l" t="t" r="r" b="b"/>
              <a:pathLst>
                <a:path w="531495" h="531495">
                  <a:moveTo>
                    <a:pt x="0" y="265811"/>
                  </a:moveTo>
                  <a:cubicBezTo>
                    <a:pt x="0" y="118999"/>
                    <a:pt x="118999" y="0"/>
                    <a:pt x="265811" y="0"/>
                  </a:cubicBezTo>
                  <a:cubicBezTo>
                    <a:pt x="412623" y="0"/>
                    <a:pt x="531495" y="118999"/>
                    <a:pt x="531495" y="265811"/>
                  </a:cubicBezTo>
                  <a:cubicBezTo>
                    <a:pt x="531495" y="412623"/>
                    <a:pt x="412496" y="531495"/>
                    <a:pt x="265811" y="531495"/>
                  </a:cubicBezTo>
                  <a:cubicBezTo>
                    <a:pt x="119126" y="531495"/>
                    <a:pt x="0" y="412496"/>
                    <a:pt x="0" y="265811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331490" y="3295564"/>
            <a:ext cx="2813980" cy="439255"/>
            <a:chOff x="0" y="0"/>
            <a:chExt cx="3751974" cy="585674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3751969" cy="585674"/>
            </a:xfrm>
            <a:custGeom>
              <a:avLst/>
              <a:gdLst/>
              <a:ahLst/>
              <a:cxnLst/>
              <a:rect l="l" t="t" r="r" b="b"/>
              <a:pathLst>
                <a:path w="3751969" h="585674">
                  <a:moveTo>
                    <a:pt x="0" y="0"/>
                  </a:moveTo>
                  <a:lnTo>
                    <a:pt x="3751969" y="0"/>
                  </a:lnTo>
                  <a:lnTo>
                    <a:pt x="375196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4826" b="-7482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0"/>
              <a:ext cx="3751974" cy="5856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79"/>
                </a:lnSpc>
              </a:pPr>
              <a:r>
                <a:rPr lang="en-US" sz="1899" b="1" dirty="0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BACKGROUND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638004" y="5067300"/>
            <a:ext cx="3679336" cy="1757591"/>
            <a:chOff x="0" y="0"/>
            <a:chExt cx="4905781" cy="2343455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4905756" cy="2343404"/>
            </a:xfrm>
            <a:custGeom>
              <a:avLst/>
              <a:gdLst/>
              <a:ahLst/>
              <a:cxnLst/>
              <a:rect l="l" t="t" r="r" b="b"/>
              <a:pathLst>
                <a:path w="4905756" h="2343404">
                  <a:moveTo>
                    <a:pt x="0" y="390525"/>
                  </a:moveTo>
                  <a:cubicBezTo>
                    <a:pt x="0" y="174879"/>
                    <a:pt x="174879" y="0"/>
                    <a:pt x="390525" y="0"/>
                  </a:cubicBezTo>
                  <a:lnTo>
                    <a:pt x="4515231" y="0"/>
                  </a:lnTo>
                  <a:cubicBezTo>
                    <a:pt x="4731004" y="0"/>
                    <a:pt x="4905756" y="174879"/>
                    <a:pt x="4905756" y="390525"/>
                  </a:cubicBezTo>
                  <a:lnTo>
                    <a:pt x="4905756" y="1952879"/>
                  </a:lnTo>
                  <a:cubicBezTo>
                    <a:pt x="4905756" y="2168652"/>
                    <a:pt x="4730877" y="2343404"/>
                    <a:pt x="4515231" y="2343404"/>
                  </a:cubicBezTo>
                  <a:lnTo>
                    <a:pt x="390525" y="2343404"/>
                  </a:lnTo>
                  <a:cubicBezTo>
                    <a:pt x="174879" y="2343404"/>
                    <a:pt x="0" y="2168525"/>
                    <a:pt x="0" y="1952879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638004" y="5067300"/>
            <a:ext cx="3679336" cy="604552"/>
            <a:chOff x="0" y="0"/>
            <a:chExt cx="4905781" cy="806069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4905756" cy="806069"/>
            </a:xfrm>
            <a:custGeom>
              <a:avLst/>
              <a:gdLst/>
              <a:ahLst/>
              <a:cxnLst/>
              <a:rect l="l" t="t" r="r" b="b"/>
              <a:pathLst>
                <a:path w="4905756" h="806069">
                  <a:moveTo>
                    <a:pt x="0" y="134366"/>
                  </a:moveTo>
                  <a:cubicBezTo>
                    <a:pt x="0" y="60198"/>
                    <a:pt x="60198" y="0"/>
                    <a:pt x="134366" y="0"/>
                  </a:cubicBezTo>
                  <a:lnTo>
                    <a:pt x="4771390" y="0"/>
                  </a:lnTo>
                  <a:cubicBezTo>
                    <a:pt x="4845558" y="0"/>
                    <a:pt x="4905756" y="60198"/>
                    <a:pt x="4905756" y="134366"/>
                  </a:cubicBezTo>
                  <a:lnTo>
                    <a:pt x="4905756" y="671703"/>
                  </a:lnTo>
                  <a:cubicBezTo>
                    <a:pt x="4905756" y="745871"/>
                    <a:pt x="4845558" y="806069"/>
                    <a:pt x="4771390" y="806069"/>
                  </a:cubicBezTo>
                  <a:lnTo>
                    <a:pt x="134366" y="806069"/>
                  </a:lnTo>
                  <a:cubicBezTo>
                    <a:pt x="60198" y="806069"/>
                    <a:pt x="0" y="745871"/>
                    <a:pt x="0" y="671703"/>
                  </a:cubicBezTo>
                  <a:close/>
                </a:path>
              </a:pathLst>
            </a:custGeom>
            <a:solidFill>
              <a:srgbClr val="0A9197"/>
            </a:solidFill>
            <a:ln w="14299" cap="sq">
              <a:solidFill>
                <a:srgbClr val="0A919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802729" y="5161731"/>
            <a:ext cx="398650" cy="398650"/>
            <a:chOff x="0" y="0"/>
            <a:chExt cx="531533" cy="531533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531495" cy="531495"/>
            </a:xfrm>
            <a:custGeom>
              <a:avLst/>
              <a:gdLst/>
              <a:ahLst/>
              <a:cxnLst/>
              <a:rect l="l" t="t" r="r" b="b"/>
              <a:pathLst>
                <a:path w="531495" h="531495">
                  <a:moveTo>
                    <a:pt x="0" y="265811"/>
                  </a:moveTo>
                  <a:cubicBezTo>
                    <a:pt x="0" y="118999"/>
                    <a:pt x="118999" y="0"/>
                    <a:pt x="265811" y="0"/>
                  </a:cubicBezTo>
                  <a:cubicBezTo>
                    <a:pt x="412623" y="0"/>
                    <a:pt x="531495" y="118999"/>
                    <a:pt x="531495" y="265811"/>
                  </a:cubicBezTo>
                  <a:cubicBezTo>
                    <a:pt x="531495" y="412623"/>
                    <a:pt x="412496" y="531495"/>
                    <a:pt x="265811" y="531495"/>
                  </a:cubicBezTo>
                  <a:cubicBezTo>
                    <a:pt x="119126" y="531495"/>
                    <a:pt x="0" y="412496"/>
                    <a:pt x="0" y="265811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331490" y="5129355"/>
            <a:ext cx="2813980" cy="439255"/>
            <a:chOff x="0" y="0"/>
            <a:chExt cx="3751974" cy="585674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3751969" cy="585674"/>
            </a:xfrm>
            <a:custGeom>
              <a:avLst/>
              <a:gdLst/>
              <a:ahLst/>
              <a:cxnLst/>
              <a:rect l="l" t="t" r="r" b="b"/>
              <a:pathLst>
                <a:path w="3751969" h="585674">
                  <a:moveTo>
                    <a:pt x="0" y="0"/>
                  </a:moveTo>
                  <a:lnTo>
                    <a:pt x="3751969" y="0"/>
                  </a:lnTo>
                  <a:lnTo>
                    <a:pt x="375196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4826" b="-7482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0" y="0"/>
              <a:ext cx="3751974" cy="5856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79"/>
                </a:lnSpc>
              </a:pPr>
              <a:r>
                <a:rPr lang="en-US" sz="1899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AIMS AND OBJECTIVES</a:t>
              </a:r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638004" y="6896100"/>
            <a:ext cx="3679336" cy="2438400"/>
            <a:chOff x="0" y="0"/>
            <a:chExt cx="4905781" cy="2215337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4905756" cy="2215261"/>
            </a:xfrm>
            <a:custGeom>
              <a:avLst/>
              <a:gdLst/>
              <a:ahLst/>
              <a:cxnLst/>
              <a:rect l="l" t="t" r="r" b="b"/>
              <a:pathLst>
                <a:path w="4905756" h="2215261">
                  <a:moveTo>
                    <a:pt x="0" y="369189"/>
                  </a:moveTo>
                  <a:cubicBezTo>
                    <a:pt x="0" y="165354"/>
                    <a:pt x="165354" y="0"/>
                    <a:pt x="369189" y="0"/>
                  </a:cubicBezTo>
                  <a:lnTo>
                    <a:pt x="4536567" y="0"/>
                  </a:lnTo>
                  <a:cubicBezTo>
                    <a:pt x="4740529" y="0"/>
                    <a:pt x="4905756" y="165354"/>
                    <a:pt x="4905756" y="369189"/>
                  </a:cubicBezTo>
                  <a:lnTo>
                    <a:pt x="4905756" y="1846072"/>
                  </a:lnTo>
                  <a:cubicBezTo>
                    <a:pt x="4905756" y="2050034"/>
                    <a:pt x="4740402" y="2215261"/>
                    <a:pt x="4536567" y="2215261"/>
                  </a:cubicBezTo>
                  <a:lnTo>
                    <a:pt x="369189" y="2215261"/>
                  </a:lnTo>
                  <a:cubicBezTo>
                    <a:pt x="165354" y="2215388"/>
                    <a:pt x="0" y="2050034"/>
                    <a:pt x="0" y="1846072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638004" y="6896100"/>
            <a:ext cx="3679336" cy="604552"/>
            <a:chOff x="0" y="0"/>
            <a:chExt cx="4905781" cy="806069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4905756" cy="806069"/>
            </a:xfrm>
            <a:custGeom>
              <a:avLst/>
              <a:gdLst/>
              <a:ahLst/>
              <a:cxnLst/>
              <a:rect l="l" t="t" r="r" b="b"/>
              <a:pathLst>
                <a:path w="4905756" h="806069">
                  <a:moveTo>
                    <a:pt x="0" y="134366"/>
                  </a:moveTo>
                  <a:cubicBezTo>
                    <a:pt x="0" y="60198"/>
                    <a:pt x="60198" y="0"/>
                    <a:pt x="134366" y="0"/>
                  </a:cubicBezTo>
                  <a:lnTo>
                    <a:pt x="4771390" y="0"/>
                  </a:lnTo>
                  <a:cubicBezTo>
                    <a:pt x="4845558" y="0"/>
                    <a:pt x="4905756" y="60198"/>
                    <a:pt x="4905756" y="134366"/>
                  </a:cubicBezTo>
                  <a:lnTo>
                    <a:pt x="4905756" y="671703"/>
                  </a:lnTo>
                  <a:cubicBezTo>
                    <a:pt x="4905756" y="745871"/>
                    <a:pt x="4845558" y="806069"/>
                    <a:pt x="4771390" y="806069"/>
                  </a:cubicBezTo>
                  <a:lnTo>
                    <a:pt x="134366" y="806069"/>
                  </a:lnTo>
                  <a:cubicBezTo>
                    <a:pt x="60198" y="806069"/>
                    <a:pt x="0" y="745871"/>
                    <a:pt x="0" y="671703"/>
                  </a:cubicBezTo>
                  <a:close/>
                </a:path>
              </a:pathLst>
            </a:custGeom>
            <a:solidFill>
              <a:srgbClr val="6AA616"/>
            </a:solidFill>
            <a:ln w="14299" cap="sq">
              <a:solidFill>
                <a:srgbClr val="6AA616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802729" y="7467048"/>
            <a:ext cx="398650" cy="398650"/>
            <a:chOff x="0" y="0"/>
            <a:chExt cx="531533" cy="531533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531495" cy="531495"/>
            </a:xfrm>
            <a:custGeom>
              <a:avLst/>
              <a:gdLst/>
              <a:ahLst/>
              <a:cxnLst/>
              <a:rect l="l" t="t" r="r" b="b"/>
              <a:pathLst>
                <a:path w="531495" h="531495">
                  <a:moveTo>
                    <a:pt x="0" y="265811"/>
                  </a:moveTo>
                  <a:cubicBezTo>
                    <a:pt x="0" y="118999"/>
                    <a:pt x="118999" y="0"/>
                    <a:pt x="265811" y="0"/>
                  </a:cubicBezTo>
                  <a:cubicBezTo>
                    <a:pt x="412623" y="0"/>
                    <a:pt x="531495" y="118999"/>
                    <a:pt x="531495" y="265811"/>
                  </a:cubicBezTo>
                  <a:cubicBezTo>
                    <a:pt x="531495" y="412623"/>
                    <a:pt x="412496" y="531495"/>
                    <a:pt x="265811" y="531495"/>
                  </a:cubicBezTo>
                  <a:cubicBezTo>
                    <a:pt x="119126" y="531495"/>
                    <a:pt x="0" y="412496"/>
                    <a:pt x="0" y="265811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1331490" y="6958156"/>
            <a:ext cx="2813980" cy="439255"/>
            <a:chOff x="0" y="0"/>
            <a:chExt cx="3751974" cy="585674"/>
          </a:xfrm>
        </p:grpSpPr>
        <p:sp>
          <p:nvSpPr>
            <p:cNvPr id="89" name="Freeform 89"/>
            <p:cNvSpPr/>
            <p:nvPr/>
          </p:nvSpPr>
          <p:spPr>
            <a:xfrm>
              <a:off x="0" y="0"/>
              <a:ext cx="3751969" cy="585674"/>
            </a:xfrm>
            <a:custGeom>
              <a:avLst/>
              <a:gdLst/>
              <a:ahLst/>
              <a:cxnLst/>
              <a:rect l="l" t="t" r="r" b="b"/>
              <a:pathLst>
                <a:path w="3751969" h="585674">
                  <a:moveTo>
                    <a:pt x="0" y="0"/>
                  </a:moveTo>
                  <a:lnTo>
                    <a:pt x="3751969" y="0"/>
                  </a:lnTo>
                  <a:lnTo>
                    <a:pt x="375196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4826" b="-7482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0" y="0"/>
              <a:ext cx="3751974" cy="5856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79"/>
                </a:lnSpc>
              </a:pPr>
              <a:r>
                <a:rPr lang="en-US" sz="1899" b="1" dirty="0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METHODOLOGY</a:t>
              </a: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4591307" y="3263550"/>
            <a:ext cx="8428777" cy="3898964"/>
            <a:chOff x="0" y="0"/>
            <a:chExt cx="11238370" cy="5198618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11238357" cy="5198618"/>
            </a:xfrm>
            <a:custGeom>
              <a:avLst/>
              <a:gdLst/>
              <a:ahLst/>
              <a:cxnLst/>
              <a:rect l="l" t="t" r="r" b="b"/>
              <a:pathLst>
                <a:path w="11238357" h="5198618">
                  <a:moveTo>
                    <a:pt x="0" y="866394"/>
                  </a:moveTo>
                  <a:cubicBezTo>
                    <a:pt x="0" y="387985"/>
                    <a:pt x="387985" y="0"/>
                    <a:pt x="866394" y="0"/>
                  </a:cubicBezTo>
                  <a:lnTo>
                    <a:pt x="10371963" y="0"/>
                  </a:lnTo>
                  <a:cubicBezTo>
                    <a:pt x="10850499" y="0"/>
                    <a:pt x="11238357" y="387985"/>
                    <a:pt x="11238357" y="866394"/>
                  </a:cubicBezTo>
                  <a:lnTo>
                    <a:pt x="11238357" y="4332224"/>
                  </a:lnTo>
                  <a:cubicBezTo>
                    <a:pt x="11238357" y="4810760"/>
                    <a:pt x="10850372" y="5198618"/>
                    <a:pt x="10371963" y="5198618"/>
                  </a:cubicBezTo>
                  <a:lnTo>
                    <a:pt x="866394" y="5198618"/>
                  </a:lnTo>
                  <a:cubicBezTo>
                    <a:pt x="387985" y="5198618"/>
                    <a:pt x="0" y="4810633"/>
                    <a:pt x="0" y="4332224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4591307" y="3238500"/>
            <a:ext cx="8428777" cy="604552"/>
            <a:chOff x="0" y="0"/>
            <a:chExt cx="11238370" cy="806069"/>
          </a:xfrm>
        </p:grpSpPr>
        <p:sp>
          <p:nvSpPr>
            <p:cNvPr id="94" name="Freeform 94"/>
            <p:cNvSpPr/>
            <p:nvPr/>
          </p:nvSpPr>
          <p:spPr>
            <a:xfrm>
              <a:off x="0" y="0"/>
              <a:ext cx="11238357" cy="806069"/>
            </a:xfrm>
            <a:custGeom>
              <a:avLst/>
              <a:gdLst/>
              <a:ahLst/>
              <a:cxnLst/>
              <a:rect l="l" t="t" r="r" b="b"/>
              <a:pathLst>
                <a:path w="11238357" h="806069">
                  <a:moveTo>
                    <a:pt x="0" y="134366"/>
                  </a:moveTo>
                  <a:cubicBezTo>
                    <a:pt x="0" y="60198"/>
                    <a:pt x="60198" y="0"/>
                    <a:pt x="134366" y="0"/>
                  </a:cubicBezTo>
                  <a:lnTo>
                    <a:pt x="11103991" y="0"/>
                  </a:lnTo>
                  <a:cubicBezTo>
                    <a:pt x="11178160" y="0"/>
                    <a:pt x="11238357" y="60198"/>
                    <a:pt x="11238357" y="134366"/>
                  </a:cubicBezTo>
                  <a:lnTo>
                    <a:pt x="11238357" y="671703"/>
                  </a:lnTo>
                  <a:cubicBezTo>
                    <a:pt x="11238357" y="745871"/>
                    <a:pt x="11178160" y="806069"/>
                    <a:pt x="11103991" y="806069"/>
                  </a:cubicBezTo>
                  <a:lnTo>
                    <a:pt x="134366" y="806069"/>
                  </a:lnTo>
                  <a:cubicBezTo>
                    <a:pt x="60198" y="806069"/>
                    <a:pt x="0" y="745871"/>
                    <a:pt x="0" y="671703"/>
                  </a:cubicBezTo>
                  <a:close/>
                </a:path>
              </a:pathLst>
            </a:custGeom>
            <a:solidFill>
              <a:srgbClr val="0A9197"/>
            </a:solidFill>
            <a:ln w="14299" cap="sq">
              <a:solidFill>
                <a:srgbClr val="0A919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7" name="Group 97"/>
          <p:cNvGrpSpPr/>
          <p:nvPr/>
        </p:nvGrpSpPr>
        <p:grpSpPr>
          <a:xfrm>
            <a:off x="4756023" y="3366496"/>
            <a:ext cx="398650" cy="398650"/>
            <a:chOff x="0" y="0"/>
            <a:chExt cx="531533" cy="531533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531495" cy="531495"/>
            </a:xfrm>
            <a:custGeom>
              <a:avLst/>
              <a:gdLst/>
              <a:ahLst/>
              <a:cxnLst/>
              <a:rect l="l" t="t" r="r" b="b"/>
              <a:pathLst>
                <a:path w="531495" h="531495">
                  <a:moveTo>
                    <a:pt x="0" y="265811"/>
                  </a:moveTo>
                  <a:cubicBezTo>
                    <a:pt x="0" y="118999"/>
                    <a:pt x="118999" y="0"/>
                    <a:pt x="265811" y="0"/>
                  </a:cubicBezTo>
                  <a:cubicBezTo>
                    <a:pt x="412623" y="0"/>
                    <a:pt x="531495" y="118999"/>
                    <a:pt x="531495" y="265811"/>
                  </a:cubicBezTo>
                  <a:cubicBezTo>
                    <a:pt x="531495" y="412623"/>
                    <a:pt x="412496" y="531495"/>
                    <a:pt x="265811" y="531495"/>
                  </a:cubicBezTo>
                  <a:cubicBezTo>
                    <a:pt x="119126" y="531495"/>
                    <a:pt x="0" y="412496"/>
                    <a:pt x="0" y="265811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5284784" y="3300555"/>
            <a:ext cx="7563421" cy="439255"/>
            <a:chOff x="0" y="0"/>
            <a:chExt cx="10084562" cy="585674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10084567" cy="585674"/>
            </a:xfrm>
            <a:custGeom>
              <a:avLst/>
              <a:gdLst/>
              <a:ahLst/>
              <a:cxnLst/>
              <a:rect l="l" t="t" r="r" b="b"/>
              <a:pathLst>
                <a:path w="10084567" h="585674">
                  <a:moveTo>
                    <a:pt x="0" y="0"/>
                  </a:moveTo>
                  <a:lnTo>
                    <a:pt x="10084567" y="0"/>
                  </a:lnTo>
                  <a:lnTo>
                    <a:pt x="10084567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85507" b="-28550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0" y="0"/>
              <a:ext cx="10084562" cy="5856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79"/>
                </a:lnSpc>
              </a:pPr>
              <a:r>
                <a:rPr lang="en-US" sz="1899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RESULT</a:t>
              </a:r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4591307" y="7295340"/>
            <a:ext cx="8428777" cy="2039160"/>
            <a:chOff x="0" y="0"/>
            <a:chExt cx="11238370" cy="170288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11238357" cy="1702943"/>
            </a:xfrm>
            <a:custGeom>
              <a:avLst/>
              <a:gdLst/>
              <a:ahLst/>
              <a:cxnLst/>
              <a:rect l="l" t="t" r="r" b="b"/>
              <a:pathLst>
                <a:path w="11238357" h="1702943">
                  <a:moveTo>
                    <a:pt x="0" y="283845"/>
                  </a:moveTo>
                  <a:cubicBezTo>
                    <a:pt x="0" y="127127"/>
                    <a:pt x="127127" y="0"/>
                    <a:pt x="283845" y="0"/>
                  </a:cubicBezTo>
                  <a:lnTo>
                    <a:pt x="10954512" y="0"/>
                  </a:lnTo>
                  <a:cubicBezTo>
                    <a:pt x="11111230" y="0"/>
                    <a:pt x="11238357" y="127127"/>
                    <a:pt x="11238357" y="283845"/>
                  </a:cubicBezTo>
                  <a:lnTo>
                    <a:pt x="11238357" y="1419098"/>
                  </a:lnTo>
                  <a:cubicBezTo>
                    <a:pt x="11238357" y="1575816"/>
                    <a:pt x="11111230" y="1702943"/>
                    <a:pt x="10954512" y="1702943"/>
                  </a:cubicBezTo>
                  <a:lnTo>
                    <a:pt x="283845" y="1702943"/>
                  </a:lnTo>
                  <a:cubicBezTo>
                    <a:pt x="127127" y="1702816"/>
                    <a:pt x="0" y="1575816"/>
                    <a:pt x="0" y="1419098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4591307" y="7295340"/>
            <a:ext cx="8428777" cy="604552"/>
            <a:chOff x="0" y="0"/>
            <a:chExt cx="11238370" cy="806069"/>
          </a:xfrm>
        </p:grpSpPr>
        <p:sp>
          <p:nvSpPr>
            <p:cNvPr id="105" name="Freeform 105"/>
            <p:cNvSpPr/>
            <p:nvPr/>
          </p:nvSpPr>
          <p:spPr>
            <a:xfrm>
              <a:off x="0" y="0"/>
              <a:ext cx="11238357" cy="806069"/>
            </a:xfrm>
            <a:custGeom>
              <a:avLst/>
              <a:gdLst/>
              <a:ahLst/>
              <a:cxnLst/>
              <a:rect l="l" t="t" r="r" b="b"/>
              <a:pathLst>
                <a:path w="11238357" h="806069">
                  <a:moveTo>
                    <a:pt x="0" y="134366"/>
                  </a:moveTo>
                  <a:cubicBezTo>
                    <a:pt x="0" y="60198"/>
                    <a:pt x="60198" y="0"/>
                    <a:pt x="134366" y="0"/>
                  </a:cubicBezTo>
                  <a:lnTo>
                    <a:pt x="11103991" y="0"/>
                  </a:lnTo>
                  <a:cubicBezTo>
                    <a:pt x="11178160" y="0"/>
                    <a:pt x="11238357" y="60198"/>
                    <a:pt x="11238357" y="134366"/>
                  </a:cubicBezTo>
                  <a:lnTo>
                    <a:pt x="11238357" y="671703"/>
                  </a:lnTo>
                  <a:cubicBezTo>
                    <a:pt x="11238357" y="745871"/>
                    <a:pt x="11178160" y="806069"/>
                    <a:pt x="11103991" y="806069"/>
                  </a:cubicBezTo>
                  <a:lnTo>
                    <a:pt x="134366" y="806069"/>
                  </a:lnTo>
                  <a:cubicBezTo>
                    <a:pt x="60198" y="806069"/>
                    <a:pt x="0" y="745871"/>
                    <a:pt x="0" y="671703"/>
                  </a:cubicBezTo>
                  <a:close/>
                </a:path>
              </a:pathLst>
            </a:custGeom>
            <a:solidFill>
              <a:srgbClr val="413097"/>
            </a:solidFill>
            <a:ln w="14299" cap="sq">
              <a:solidFill>
                <a:srgbClr val="41309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4756023" y="7398286"/>
            <a:ext cx="398650" cy="398650"/>
            <a:chOff x="0" y="0"/>
            <a:chExt cx="531533" cy="531533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531495" cy="531495"/>
            </a:xfrm>
            <a:custGeom>
              <a:avLst/>
              <a:gdLst/>
              <a:ahLst/>
              <a:cxnLst/>
              <a:rect l="l" t="t" r="r" b="b"/>
              <a:pathLst>
                <a:path w="531495" h="531495">
                  <a:moveTo>
                    <a:pt x="0" y="265811"/>
                  </a:moveTo>
                  <a:cubicBezTo>
                    <a:pt x="0" y="118999"/>
                    <a:pt x="118999" y="0"/>
                    <a:pt x="265811" y="0"/>
                  </a:cubicBezTo>
                  <a:cubicBezTo>
                    <a:pt x="412623" y="0"/>
                    <a:pt x="531495" y="118999"/>
                    <a:pt x="531495" y="265811"/>
                  </a:cubicBezTo>
                  <a:cubicBezTo>
                    <a:pt x="531495" y="412623"/>
                    <a:pt x="412496" y="531495"/>
                    <a:pt x="265811" y="531495"/>
                  </a:cubicBezTo>
                  <a:cubicBezTo>
                    <a:pt x="119126" y="531495"/>
                    <a:pt x="0" y="412496"/>
                    <a:pt x="0" y="265811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5284784" y="7357396"/>
            <a:ext cx="7563421" cy="439255"/>
            <a:chOff x="0" y="0"/>
            <a:chExt cx="10084562" cy="585674"/>
          </a:xfrm>
        </p:grpSpPr>
        <p:sp>
          <p:nvSpPr>
            <p:cNvPr id="111" name="Freeform 111"/>
            <p:cNvSpPr/>
            <p:nvPr/>
          </p:nvSpPr>
          <p:spPr>
            <a:xfrm>
              <a:off x="0" y="0"/>
              <a:ext cx="10084567" cy="585674"/>
            </a:xfrm>
            <a:custGeom>
              <a:avLst/>
              <a:gdLst/>
              <a:ahLst/>
              <a:cxnLst/>
              <a:rect l="l" t="t" r="r" b="b"/>
              <a:pathLst>
                <a:path w="10084567" h="585674">
                  <a:moveTo>
                    <a:pt x="0" y="0"/>
                  </a:moveTo>
                  <a:lnTo>
                    <a:pt x="10084567" y="0"/>
                  </a:lnTo>
                  <a:lnTo>
                    <a:pt x="10084567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85507" b="-28550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TextBox 112"/>
            <p:cNvSpPr txBox="1"/>
            <p:nvPr/>
          </p:nvSpPr>
          <p:spPr>
            <a:xfrm>
              <a:off x="0" y="0"/>
              <a:ext cx="10084562" cy="5856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79"/>
                </a:lnSpc>
              </a:pPr>
              <a:r>
                <a:rPr lang="en-US" sz="1899" b="1" dirty="0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DISCUSSION</a:t>
              </a:r>
            </a:p>
          </p:txBody>
        </p:sp>
      </p:grpSp>
      <p:grpSp>
        <p:nvGrpSpPr>
          <p:cNvPr id="113" name="Group 113"/>
          <p:cNvGrpSpPr/>
          <p:nvPr/>
        </p:nvGrpSpPr>
        <p:grpSpPr>
          <a:xfrm>
            <a:off x="13335229" y="3378180"/>
            <a:ext cx="4338218" cy="2787101"/>
            <a:chOff x="0" y="0"/>
            <a:chExt cx="5784291" cy="3716134"/>
          </a:xfrm>
        </p:grpSpPr>
        <p:sp>
          <p:nvSpPr>
            <p:cNvPr id="114" name="Freeform 114"/>
            <p:cNvSpPr/>
            <p:nvPr/>
          </p:nvSpPr>
          <p:spPr>
            <a:xfrm>
              <a:off x="0" y="0"/>
              <a:ext cx="5784342" cy="3716147"/>
            </a:xfrm>
            <a:custGeom>
              <a:avLst/>
              <a:gdLst/>
              <a:ahLst/>
              <a:cxnLst/>
              <a:rect l="l" t="t" r="r" b="b"/>
              <a:pathLst>
                <a:path w="5784342" h="3716147">
                  <a:moveTo>
                    <a:pt x="0" y="619379"/>
                  </a:moveTo>
                  <a:cubicBezTo>
                    <a:pt x="0" y="277241"/>
                    <a:pt x="277241" y="0"/>
                    <a:pt x="619379" y="0"/>
                  </a:cubicBezTo>
                  <a:lnTo>
                    <a:pt x="5164963" y="0"/>
                  </a:lnTo>
                  <a:cubicBezTo>
                    <a:pt x="5506974" y="0"/>
                    <a:pt x="5784342" y="277241"/>
                    <a:pt x="5784342" y="619379"/>
                  </a:cubicBezTo>
                  <a:lnTo>
                    <a:pt x="5784342" y="3096768"/>
                  </a:lnTo>
                  <a:cubicBezTo>
                    <a:pt x="5784342" y="3438779"/>
                    <a:pt x="5507101" y="3716147"/>
                    <a:pt x="5164963" y="3716147"/>
                  </a:cubicBezTo>
                  <a:lnTo>
                    <a:pt x="619379" y="3716147"/>
                  </a:lnTo>
                  <a:cubicBezTo>
                    <a:pt x="277241" y="3716147"/>
                    <a:pt x="0" y="3438779"/>
                    <a:pt x="0" y="3096768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13335229" y="3378180"/>
            <a:ext cx="4338218" cy="604552"/>
            <a:chOff x="0" y="0"/>
            <a:chExt cx="5784291" cy="806069"/>
          </a:xfrm>
        </p:grpSpPr>
        <p:sp>
          <p:nvSpPr>
            <p:cNvPr id="116" name="Freeform 116"/>
            <p:cNvSpPr/>
            <p:nvPr/>
          </p:nvSpPr>
          <p:spPr>
            <a:xfrm>
              <a:off x="0" y="0"/>
              <a:ext cx="5784342" cy="806069"/>
            </a:xfrm>
            <a:custGeom>
              <a:avLst/>
              <a:gdLst/>
              <a:ahLst/>
              <a:cxnLst/>
              <a:rect l="l" t="t" r="r" b="b"/>
              <a:pathLst>
                <a:path w="5784342" h="806069">
                  <a:moveTo>
                    <a:pt x="0" y="134366"/>
                  </a:moveTo>
                  <a:cubicBezTo>
                    <a:pt x="0" y="60198"/>
                    <a:pt x="60198" y="0"/>
                    <a:pt x="134366" y="0"/>
                  </a:cubicBezTo>
                  <a:lnTo>
                    <a:pt x="5649976" y="0"/>
                  </a:lnTo>
                  <a:cubicBezTo>
                    <a:pt x="5724144" y="0"/>
                    <a:pt x="5784342" y="60198"/>
                    <a:pt x="5784342" y="134366"/>
                  </a:cubicBezTo>
                  <a:lnTo>
                    <a:pt x="5784342" y="671703"/>
                  </a:lnTo>
                  <a:cubicBezTo>
                    <a:pt x="5784342" y="745871"/>
                    <a:pt x="5724144" y="806069"/>
                    <a:pt x="5649976" y="806069"/>
                  </a:cubicBezTo>
                  <a:lnTo>
                    <a:pt x="134366" y="806069"/>
                  </a:lnTo>
                  <a:cubicBezTo>
                    <a:pt x="60198" y="806069"/>
                    <a:pt x="0" y="745871"/>
                    <a:pt x="0" y="671703"/>
                  </a:cubicBezTo>
                  <a:close/>
                </a:path>
              </a:pathLst>
            </a:custGeom>
            <a:solidFill>
              <a:srgbClr val="E2A611"/>
            </a:solidFill>
            <a:ln w="14299" cap="sq">
              <a:solidFill>
                <a:srgbClr val="E2A61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7" name="Group 117"/>
          <p:cNvGrpSpPr/>
          <p:nvPr/>
        </p:nvGrpSpPr>
        <p:grpSpPr>
          <a:xfrm>
            <a:off x="13335229" y="4083415"/>
            <a:ext cx="4338218" cy="179022"/>
            <a:chOff x="0" y="0"/>
            <a:chExt cx="5784291" cy="238697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5784342" cy="238633"/>
            </a:xfrm>
            <a:custGeom>
              <a:avLst/>
              <a:gdLst/>
              <a:ahLst/>
              <a:cxnLst/>
              <a:rect l="l" t="t" r="r" b="b"/>
              <a:pathLst>
                <a:path w="5784342" h="238633">
                  <a:moveTo>
                    <a:pt x="0" y="0"/>
                  </a:moveTo>
                  <a:lnTo>
                    <a:pt x="5784342" y="0"/>
                  </a:lnTo>
                  <a:lnTo>
                    <a:pt x="5784342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E2A611"/>
            </a:solidFill>
            <a:ln w="14299" cap="sq">
              <a:solidFill>
                <a:srgbClr val="E2A61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9" name="Group 119"/>
          <p:cNvGrpSpPr/>
          <p:nvPr/>
        </p:nvGrpSpPr>
        <p:grpSpPr>
          <a:xfrm>
            <a:off x="13499944" y="3481126"/>
            <a:ext cx="398650" cy="398650"/>
            <a:chOff x="0" y="0"/>
            <a:chExt cx="531533" cy="531533"/>
          </a:xfrm>
        </p:grpSpPr>
        <p:sp>
          <p:nvSpPr>
            <p:cNvPr id="120" name="Freeform 120"/>
            <p:cNvSpPr/>
            <p:nvPr/>
          </p:nvSpPr>
          <p:spPr>
            <a:xfrm>
              <a:off x="0" y="0"/>
              <a:ext cx="531495" cy="531495"/>
            </a:xfrm>
            <a:custGeom>
              <a:avLst/>
              <a:gdLst/>
              <a:ahLst/>
              <a:cxnLst/>
              <a:rect l="l" t="t" r="r" b="b"/>
              <a:pathLst>
                <a:path w="531495" h="531495">
                  <a:moveTo>
                    <a:pt x="0" y="265811"/>
                  </a:moveTo>
                  <a:cubicBezTo>
                    <a:pt x="0" y="118999"/>
                    <a:pt x="118999" y="0"/>
                    <a:pt x="265811" y="0"/>
                  </a:cubicBezTo>
                  <a:cubicBezTo>
                    <a:pt x="412623" y="0"/>
                    <a:pt x="531495" y="118999"/>
                    <a:pt x="531495" y="265811"/>
                  </a:cubicBezTo>
                  <a:cubicBezTo>
                    <a:pt x="531495" y="412623"/>
                    <a:pt x="412496" y="531495"/>
                    <a:pt x="265811" y="531495"/>
                  </a:cubicBezTo>
                  <a:cubicBezTo>
                    <a:pt x="119126" y="531495"/>
                    <a:pt x="0" y="412496"/>
                    <a:pt x="0" y="265811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1" name="Group 121"/>
          <p:cNvGrpSpPr/>
          <p:nvPr/>
        </p:nvGrpSpPr>
        <p:grpSpPr>
          <a:xfrm>
            <a:off x="13998087" y="3238500"/>
            <a:ext cx="3651594" cy="897001"/>
            <a:chOff x="0" y="0"/>
            <a:chExt cx="4630484" cy="1137462"/>
          </a:xfrm>
        </p:grpSpPr>
        <p:sp>
          <p:nvSpPr>
            <p:cNvPr id="122" name="Freeform 122"/>
            <p:cNvSpPr/>
            <p:nvPr/>
          </p:nvSpPr>
          <p:spPr>
            <a:xfrm>
              <a:off x="0" y="0"/>
              <a:ext cx="4630482" cy="1137462"/>
            </a:xfrm>
            <a:custGeom>
              <a:avLst/>
              <a:gdLst/>
              <a:ahLst/>
              <a:cxnLst/>
              <a:rect l="l" t="t" r="r" b="b"/>
              <a:pathLst>
                <a:path w="4630482" h="1137462">
                  <a:moveTo>
                    <a:pt x="0" y="0"/>
                  </a:moveTo>
                  <a:lnTo>
                    <a:pt x="4630482" y="0"/>
                  </a:lnTo>
                  <a:lnTo>
                    <a:pt x="4630482" y="1137462"/>
                  </a:lnTo>
                  <a:lnTo>
                    <a:pt x="0" y="113746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576" b="-506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TextBox 123"/>
            <p:cNvSpPr txBox="1"/>
            <p:nvPr/>
          </p:nvSpPr>
          <p:spPr>
            <a:xfrm>
              <a:off x="0" y="0"/>
              <a:ext cx="4630484" cy="11374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79"/>
                </a:lnSpc>
              </a:pPr>
              <a:r>
                <a:rPr lang="en-US" sz="1899" b="1" dirty="0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CONCLUSION &amp; IMPLICATIONS </a:t>
              </a:r>
            </a:p>
          </p:txBody>
        </p:sp>
      </p:grpSp>
      <p:grpSp>
        <p:nvGrpSpPr>
          <p:cNvPr id="124" name="Group 124"/>
          <p:cNvGrpSpPr/>
          <p:nvPr/>
        </p:nvGrpSpPr>
        <p:grpSpPr>
          <a:xfrm>
            <a:off x="13335229" y="6677768"/>
            <a:ext cx="4338218" cy="2347846"/>
            <a:chOff x="0" y="0"/>
            <a:chExt cx="5784291" cy="3130461"/>
          </a:xfrm>
        </p:grpSpPr>
        <p:sp>
          <p:nvSpPr>
            <p:cNvPr id="125" name="Freeform 125"/>
            <p:cNvSpPr/>
            <p:nvPr/>
          </p:nvSpPr>
          <p:spPr>
            <a:xfrm>
              <a:off x="0" y="0"/>
              <a:ext cx="5784215" cy="3130423"/>
            </a:xfrm>
            <a:custGeom>
              <a:avLst/>
              <a:gdLst/>
              <a:ahLst/>
              <a:cxnLst/>
              <a:rect l="l" t="t" r="r" b="b"/>
              <a:pathLst>
                <a:path w="5784215" h="3130423">
                  <a:moveTo>
                    <a:pt x="0" y="521716"/>
                  </a:moveTo>
                  <a:cubicBezTo>
                    <a:pt x="0" y="233553"/>
                    <a:pt x="233553" y="0"/>
                    <a:pt x="521716" y="0"/>
                  </a:cubicBezTo>
                  <a:lnTo>
                    <a:pt x="5262499" y="0"/>
                  </a:lnTo>
                  <a:cubicBezTo>
                    <a:pt x="5550662" y="0"/>
                    <a:pt x="5784215" y="233553"/>
                    <a:pt x="5784215" y="521716"/>
                  </a:cubicBezTo>
                  <a:lnTo>
                    <a:pt x="5784215" y="2608707"/>
                  </a:lnTo>
                  <a:cubicBezTo>
                    <a:pt x="5784215" y="2896870"/>
                    <a:pt x="5550662" y="3130423"/>
                    <a:pt x="5262499" y="3130423"/>
                  </a:cubicBezTo>
                  <a:lnTo>
                    <a:pt x="521716" y="3130423"/>
                  </a:lnTo>
                  <a:cubicBezTo>
                    <a:pt x="233553" y="3130423"/>
                    <a:pt x="0" y="2896870"/>
                    <a:pt x="0" y="2608707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6" name="Group 126"/>
          <p:cNvGrpSpPr/>
          <p:nvPr/>
        </p:nvGrpSpPr>
        <p:grpSpPr>
          <a:xfrm>
            <a:off x="13335229" y="6677768"/>
            <a:ext cx="4338218" cy="604552"/>
            <a:chOff x="0" y="0"/>
            <a:chExt cx="5784291" cy="806069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5784342" cy="806069"/>
            </a:xfrm>
            <a:custGeom>
              <a:avLst/>
              <a:gdLst/>
              <a:ahLst/>
              <a:cxnLst/>
              <a:rect l="l" t="t" r="r" b="b"/>
              <a:pathLst>
                <a:path w="5784342" h="806069">
                  <a:moveTo>
                    <a:pt x="0" y="134366"/>
                  </a:moveTo>
                  <a:cubicBezTo>
                    <a:pt x="0" y="60198"/>
                    <a:pt x="60198" y="0"/>
                    <a:pt x="134366" y="0"/>
                  </a:cubicBezTo>
                  <a:lnTo>
                    <a:pt x="5649976" y="0"/>
                  </a:lnTo>
                  <a:cubicBezTo>
                    <a:pt x="5724144" y="0"/>
                    <a:pt x="5784342" y="60198"/>
                    <a:pt x="5784342" y="134366"/>
                  </a:cubicBezTo>
                  <a:lnTo>
                    <a:pt x="5784342" y="671703"/>
                  </a:lnTo>
                  <a:cubicBezTo>
                    <a:pt x="5784342" y="745871"/>
                    <a:pt x="5724144" y="806069"/>
                    <a:pt x="5649976" y="806069"/>
                  </a:cubicBezTo>
                  <a:lnTo>
                    <a:pt x="134366" y="806069"/>
                  </a:lnTo>
                  <a:cubicBezTo>
                    <a:pt x="60198" y="806069"/>
                    <a:pt x="0" y="745871"/>
                    <a:pt x="0" y="671703"/>
                  </a:cubicBezTo>
                  <a:close/>
                </a:path>
              </a:pathLst>
            </a:custGeom>
            <a:solidFill>
              <a:srgbClr val="07275B"/>
            </a:solidFill>
            <a:ln w="14299" cap="sq">
              <a:solidFill>
                <a:srgbClr val="07275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8" name="Group 128"/>
          <p:cNvGrpSpPr/>
          <p:nvPr/>
        </p:nvGrpSpPr>
        <p:grpSpPr>
          <a:xfrm>
            <a:off x="13335229" y="7103297"/>
            <a:ext cx="4338218" cy="179022"/>
            <a:chOff x="0" y="0"/>
            <a:chExt cx="5784291" cy="238697"/>
          </a:xfrm>
        </p:grpSpPr>
        <p:sp>
          <p:nvSpPr>
            <p:cNvPr id="129" name="Freeform 129"/>
            <p:cNvSpPr/>
            <p:nvPr/>
          </p:nvSpPr>
          <p:spPr>
            <a:xfrm>
              <a:off x="0" y="0"/>
              <a:ext cx="5784342" cy="238633"/>
            </a:xfrm>
            <a:custGeom>
              <a:avLst/>
              <a:gdLst/>
              <a:ahLst/>
              <a:cxnLst/>
              <a:rect l="l" t="t" r="r" b="b"/>
              <a:pathLst>
                <a:path w="5784342" h="238633">
                  <a:moveTo>
                    <a:pt x="0" y="0"/>
                  </a:moveTo>
                  <a:lnTo>
                    <a:pt x="5784342" y="0"/>
                  </a:lnTo>
                  <a:lnTo>
                    <a:pt x="5784342" y="238633"/>
                  </a:lnTo>
                  <a:lnTo>
                    <a:pt x="0" y="238633"/>
                  </a:lnTo>
                  <a:close/>
                </a:path>
              </a:pathLst>
            </a:custGeom>
            <a:solidFill>
              <a:srgbClr val="07275B"/>
            </a:solidFill>
            <a:ln w="14299" cap="sq">
              <a:solidFill>
                <a:srgbClr val="07275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0" name="Group 130"/>
          <p:cNvGrpSpPr/>
          <p:nvPr/>
        </p:nvGrpSpPr>
        <p:grpSpPr>
          <a:xfrm>
            <a:off x="13499944" y="6780714"/>
            <a:ext cx="398650" cy="398650"/>
            <a:chOff x="0" y="0"/>
            <a:chExt cx="531533" cy="531533"/>
          </a:xfrm>
        </p:grpSpPr>
        <p:sp>
          <p:nvSpPr>
            <p:cNvPr id="131" name="Freeform 131"/>
            <p:cNvSpPr/>
            <p:nvPr/>
          </p:nvSpPr>
          <p:spPr>
            <a:xfrm>
              <a:off x="0" y="0"/>
              <a:ext cx="531495" cy="531495"/>
            </a:xfrm>
            <a:custGeom>
              <a:avLst/>
              <a:gdLst/>
              <a:ahLst/>
              <a:cxnLst/>
              <a:rect l="l" t="t" r="r" b="b"/>
              <a:pathLst>
                <a:path w="531495" h="531495">
                  <a:moveTo>
                    <a:pt x="0" y="265811"/>
                  </a:moveTo>
                  <a:cubicBezTo>
                    <a:pt x="0" y="118999"/>
                    <a:pt x="118999" y="0"/>
                    <a:pt x="265811" y="0"/>
                  </a:cubicBezTo>
                  <a:cubicBezTo>
                    <a:pt x="412623" y="0"/>
                    <a:pt x="531495" y="118999"/>
                    <a:pt x="531495" y="265811"/>
                  </a:cubicBezTo>
                  <a:cubicBezTo>
                    <a:pt x="531495" y="412623"/>
                    <a:pt x="412496" y="531495"/>
                    <a:pt x="265811" y="531495"/>
                  </a:cubicBezTo>
                  <a:cubicBezTo>
                    <a:pt x="119126" y="531495"/>
                    <a:pt x="0" y="412496"/>
                    <a:pt x="0" y="265811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14028715" y="6739823"/>
            <a:ext cx="3472863" cy="439255"/>
            <a:chOff x="0" y="0"/>
            <a:chExt cx="4630484" cy="585674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4630482" cy="585674"/>
            </a:xfrm>
            <a:custGeom>
              <a:avLst/>
              <a:gdLst/>
              <a:ahLst/>
              <a:cxnLst/>
              <a:rect l="l" t="t" r="r" b="b"/>
              <a:pathLst>
                <a:path w="4630482" h="585674">
                  <a:moveTo>
                    <a:pt x="0" y="0"/>
                  </a:moveTo>
                  <a:lnTo>
                    <a:pt x="4630482" y="0"/>
                  </a:lnTo>
                  <a:lnTo>
                    <a:pt x="4630482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053" b="-10405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TextBox 134"/>
            <p:cNvSpPr txBox="1"/>
            <p:nvPr/>
          </p:nvSpPr>
          <p:spPr>
            <a:xfrm>
              <a:off x="0" y="-9525"/>
              <a:ext cx="4630484" cy="5951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REFERENCES</a:t>
              </a:r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933421" y="3940721"/>
            <a:ext cx="3088510" cy="851059"/>
            <a:chOff x="0" y="0"/>
            <a:chExt cx="4118013" cy="1134745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4118017" cy="1134743"/>
            </a:xfrm>
            <a:custGeom>
              <a:avLst/>
              <a:gdLst/>
              <a:ahLst/>
              <a:cxnLst/>
              <a:rect l="l" t="t" r="r" b="b"/>
              <a:pathLst>
                <a:path w="4118017" h="1134743">
                  <a:moveTo>
                    <a:pt x="0" y="0"/>
                  </a:moveTo>
                  <a:lnTo>
                    <a:pt x="4118017" y="0"/>
                  </a:lnTo>
                  <a:lnTo>
                    <a:pt x="4118017" y="1134743"/>
                  </a:lnTo>
                  <a:lnTo>
                    <a:pt x="0" y="113474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711" b="-2071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0" y="-9525"/>
              <a:ext cx="4118013" cy="11442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Insert content here.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Use concise text, bullets,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tables or figures.</a:t>
              </a:r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933421" y="5774512"/>
            <a:ext cx="3088510" cy="851059"/>
            <a:chOff x="0" y="0"/>
            <a:chExt cx="4118013" cy="1134745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4118017" cy="1134743"/>
            </a:xfrm>
            <a:custGeom>
              <a:avLst/>
              <a:gdLst/>
              <a:ahLst/>
              <a:cxnLst/>
              <a:rect l="l" t="t" r="r" b="b"/>
              <a:pathLst>
                <a:path w="4118017" h="1134743">
                  <a:moveTo>
                    <a:pt x="0" y="0"/>
                  </a:moveTo>
                  <a:lnTo>
                    <a:pt x="4118017" y="0"/>
                  </a:lnTo>
                  <a:lnTo>
                    <a:pt x="4118017" y="1134743"/>
                  </a:lnTo>
                  <a:lnTo>
                    <a:pt x="0" y="113474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711" b="-2071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0" y="-9525"/>
              <a:ext cx="4118013" cy="11442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Insert content here.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Use concise text, bullets,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tables or figures.</a:t>
              </a:r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933421" y="7603313"/>
            <a:ext cx="3088510" cy="754971"/>
            <a:chOff x="0" y="0"/>
            <a:chExt cx="4118013" cy="1006627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4118017" cy="1006626"/>
            </a:xfrm>
            <a:custGeom>
              <a:avLst/>
              <a:gdLst/>
              <a:ahLst/>
              <a:cxnLst/>
              <a:rect l="l" t="t" r="r" b="b"/>
              <a:pathLst>
                <a:path w="4118017" h="1006626">
                  <a:moveTo>
                    <a:pt x="0" y="0"/>
                  </a:moveTo>
                  <a:lnTo>
                    <a:pt x="4118017" y="0"/>
                  </a:lnTo>
                  <a:lnTo>
                    <a:pt x="4118017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9711" b="-2971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TextBox 143"/>
            <p:cNvSpPr txBox="1"/>
            <p:nvPr/>
          </p:nvSpPr>
          <p:spPr>
            <a:xfrm>
              <a:off x="0" y="-9525"/>
              <a:ext cx="4118013" cy="101615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Insert content here.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Use concise text, bullets,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tables or figures.</a:t>
              </a:r>
            </a:p>
          </p:txBody>
        </p:sp>
      </p:grpSp>
      <p:grpSp>
        <p:nvGrpSpPr>
          <p:cNvPr id="144" name="Group 144"/>
          <p:cNvGrpSpPr/>
          <p:nvPr/>
        </p:nvGrpSpPr>
        <p:grpSpPr>
          <a:xfrm>
            <a:off x="13658088" y="4085392"/>
            <a:ext cx="3637578" cy="1070686"/>
            <a:chOff x="0" y="0"/>
            <a:chExt cx="4850105" cy="1427582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4850109" cy="1427579"/>
            </a:xfrm>
            <a:custGeom>
              <a:avLst/>
              <a:gdLst/>
              <a:ahLst/>
              <a:cxnLst/>
              <a:rect l="l" t="t" r="r" b="b"/>
              <a:pathLst>
                <a:path w="4850109" h="1427579">
                  <a:moveTo>
                    <a:pt x="0" y="0"/>
                  </a:moveTo>
                  <a:lnTo>
                    <a:pt x="4850109" y="0"/>
                  </a:lnTo>
                  <a:lnTo>
                    <a:pt x="4850109" y="1427579"/>
                  </a:lnTo>
                  <a:lnTo>
                    <a:pt x="0" y="14275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6199" b="-1619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TextBox 146"/>
            <p:cNvSpPr txBox="1"/>
            <p:nvPr/>
          </p:nvSpPr>
          <p:spPr>
            <a:xfrm>
              <a:off x="0" y="-9525"/>
              <a:ext cx="4850105" cy="143710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Insert content here.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Use concise text, bullets,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tables or figures.</a:t>
              </a:r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13658088" y="7384980"/>
            <a:ext cx="3637578" cy="892235"/>
            <a:chOff x="0" y="0"/>
            <a:chExt cx="4850105" cy="1189647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4850109" cy="1189649"/>
            </a:xfrm>
            <a:custGeom>
              <a:avLst/>
              <a:gdLst/>
              <a:ahLst/>
              <a:cxnLst/>
              <a:rect l="l" t="t" r="r" b="b"/>
              <a:pathLst>
                <a:path w="4850109" h="1189649">
                  <a:moveTo>
                    <a:pt x="0" y="0"/>
                  </a:moveTo>
                  <a:lnTo>
                    <a:pt x="4850109" y="0"/>
                  </a:lnTo>
                  <a:lnTo>
                    <a:pt x="4850109" y="1189649"/>
                  </a:lnTo>
                  <a:lnTo>
                    <a:pt x="0" y="118964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9439" b="-2943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TextBox 149"/>
            <p:cNvSpPr txBox="1"/>
            <p:nvPr/>
          </p:nvSpPr>
          <p:spPr>
            <a:xfrm>
              <a:off x="0" y="-9525"/>
              <a:ext cx="4850105" cy="119917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Insert content here.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Use concise text, bullets,</a:t>
              </a:r>
            </a:p>
            <a:p>
              <a:pPr algn="l">
                <a:lnSpc>
                  <a:spcPts val="1513"/>
                </a:lnSpc>
              </a:pPr>
              <a:r>
                <a:rPr lang="en-US" sz="126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tables or figures.</a:t>
              </a:r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4920748" y="4059697"/>
            <a:ext cx="4983375" cy="2389022"/>
            <a:chOff x="0" y="0"/>
            <a:chExt cx="6644500" cy="3185363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6644513" cy="3185287"/>
            </a:xfrm>
            <a:custGeom>
              <a:avLst/>
              <a:gdLst/>
              <a:ahLst/>
              <a:cxnLst/>
              <a:rect l="l" t="t" r="r" b="b"/>
              <a:pathLst>
                <a:path w="6644513" h="3185287">
                  <a:moveTo>
                    <a:pt x="0" y="530860"/>
                  </a:moveTo>
                  <a:cubicBezTo>
                    <a:pt x="0" y="237744"/>
                    <a:pt x="237744" y="0"/>
                    <a:pt x="530860" y="0"/>
                  </a:cubicBezTo>
                  <a:lnTo>
                    <a:pt x="6113653" y="0"/>
                  </a:lnTo>
                  <a:cubicBezTo>
                    <a:pt x="6406896" y="0"/>
                    <a:pt x="6644513" y="237744"/>
                    <a:pt x="6644513" y="530860"/>
                  </a:cubicBezTo>
                  <a:lnTo>
                    <a:pt x="6644513" y="2654427"/>
                  </a:lnTo>
                  <a:cubicBezTo>
                    <a:pt x="6644513" y="2947670"/>
                    <a:pt x="6406769" y="3185287"/>
                    <a:pt x="6113653" y="3185287"/>
                  </a:cubicBezTo>
                  <a:lnTo>
                    <a:pt x="530860" y="3185287"/>
                  </a:lnTo>
                  <a:cubicBezTo>
                    <a:pt x="237744" y="3185414"/>
                    <a:pt x="0" y="2947670"/>
                    <a:pt x="0" y="2654427"/>
                  </a:cubicBezTo>
                  <a:close/>
                </a:path>
              </a:pathLst>
            </a:custGeom>
            <a:solidFill>
              <a:srgbClr val="EFF8F9"/>
            </a:solidFill>
            <a:ln w="14299" cap="sq">
              <a:solidFill>
                <a:srgbClr val="C6E1E5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2" name="Group 152"/>
          <p:cNvGrpSpPr/>
          <p:nvPr/>
        </p:nvGrpSpPr>
        <p:grpSpPr>
          <a:xfrm>
            <a:off x="7082419" y="4968507"/>
            <a:ext cx="660025" cy="495310"/>
            <a:chOff x="0" y="0"/>
            <a:chExt cx="880034" cy="660413"/>
          </a:xfrm>
        </p:grpSpPr>
        <p:sp>
          <p:nvSpPr>
            <p:cNvPr id="153" name="Freeform 153"/>
            <p:cNvSpPr/>
            <p:nvPr/>
          </p:nvSpPr>
          <p:spPr>
            <a:xfrm>
              <a:off x="0" y="0"/>
              <a:ext cx="879983" cy="660400"/>
            </a:xfrm>
            <a:custGeom>
              <a:avLst/>
              <a:gdLst/>
              <a:ahLst/>
              <a:cxnLst/>
              <a:rect l="l" t="t" r="r" b="b"/>
              <a:pathLst>
                <a:path w="879983" h="660400">
                  <a:moveTo>
                    <a:pt x="0" y="0"/>
                  </a:moveTo>
                  <a:lnTo>
                    <a:pt x="879983" y="0"/>
                  </a:lnTo>
                  <a:lnTo>
                    <a:pt x="879983" y="660400"/>
                  </a:lnTo>
                  <a:lnTo>
                    <a:pt x="0" y="660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6286" r="-46292" b="-1"/>
              </a:stretch>
            </a:blipFill>
            <a:ln w="28597" cap="sq">
              <a:solidFill>
                <a:srgbClr val="0A919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4" name="Group 154"/>
          <p:cNvGrpSpPr/>
          <p:nvPr/>
        </p:nvGrpSpPr>
        <p:grpSpPr>
          <a:xfrm>
            <a:off x="5559323" y="5559323"/>
            <a:ext cx="3706216" cy="617706"/>
            <a:chOff x="0" y="0"/>
            <a:chExt cx="4941621" cy="823608"/>
          </a:xfrm>
        </p:grpSpPr>
        <p:sp>
          <p:nvSpPr>
            <p:cNvPr id="155" name="Freeform 155"/>
            <p:cNvSpPr/>
            <p:nvPr/>
          </p:nvSpPr>
          <p:spPr>
            <a:xfrm>
              <a:off x="0" y="0"/>
              <a:ext cx="4941620" cy="823603"/>
            </a:xfrm>
            <a:custGeom>
              <a:avLst/>
              <a:gdLst/>
              <a:ahLst/>
              <a:cxnLst/>
              <a:rect l="l" t="t" r="r" b="b"/>
              <a:pathLst>
                <a:path w="4941620" h="823603">
                  <a:moveTo>
                    <a:pt x="0" y="0"/>
                  </a:moveTo>
                  <a:lnTo>
                    <a:pt x="4941620" y="0"/>
                  </a:lnTo>
                  <a:lnTo>
                    <a:pt x="4941620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6909" b="-6691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TextBox 156"/>
            <p:cNvSpPr txBox="1"/>
            <p:nvPr/>
          </p:nvSpPr>
          <p:spPr>
            <a:xfrm>
              <a:off x="0" y="0"/>
              <a:ext cx="4941621" cy="8236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251"/>
                </a:lnSpc>
              </a:pPr>
              <a:r>
                <a:rPr lang="en-US" sz="1876" b="1">
                  <a:solidFill>
                    <a:srgbClr val="0A9197"/>
                  </a:solidFill>
                  <a:latin typeface="Aptos Bold"/>
                  <a:ea typeface="Aptos Bold"/>
                  <a:cs typeface="Aptos Bold"/>
                  <a:sym typeface="Aptos Bold"/>
                </a:rPr>
                <a:t>LARGE FIGURE / GRAPH /</a:t>
              </a:r>
            </a:p>
            <a:p>
              <a:pPr algn="ctr">
                <a:lnSpc>
                  <a:spcPts val="2251"/>
                </a:lnSpc>
              </a:pPr>
              <a:r>
                <a:rPr lang="en-US" sz="1876" b="1">
                  <a:solidFill>
                    <a:srgbClr val="0A9197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TABLE / IMAGE</a:t>
              </a:r>
            </a:p>
          </p:txBody>
        </p:sp>
      </p:grpSp>
      <p:grpSp>
        <p:nvGrpSpPr>
          <p:cNvPr id="157" name="Group 157"/>
          <p:cNvGrpSpPr/>
          <p:nvPr/>
        </p:nvGrpSpPr>
        <p:grpSpPr>
          <a:xfrm>
            <a:off x="10123170" y="4059697"/>
            <a:ext cx="2526287" cy="1112434"/>
            <a:chOff x="0" y="0"/>
            <a:chExt cx="3368383" cy="1483246"/>
          </a:xfrm>
        </p:grpSpPr>
        <p:sp>
          <p:nvSpPr>
            <p:cNvPr id="158" name="Freeform 158"/>
            <p:cNvSpPr/>
            <p:nvPr/>
          </p:nvSpPr>
          <p:spPr>
            <a:xfrm>
              <a:off x="0" y="0"/>
              <a:ext cx="3368548" cy="1483360"/>
            </a:xfrm>
            <a:custGeom>
              <a:avLst/>
              <a:gdLst/>
              <a:ahLst/>
              <a:cxnLst/>
              <a:rect l="l" t="t" r="r" b="b"/>
              <a:pathLst>
                <a:path w="3368548" h="1483360">
                  <a:moveTo>
                    <a:pt x="0" y="247269"/>
                  </a:moveTo>
                  <a:cubicBezTo>
                    <a:pt x="0" y="110744"/>
                    <a:pt x="110744" y="0"/>
                    <a:pt x="247269" y="0"/>
                  </a:cubicBezTo>
                  <a:lnTo>
                    <a:pt x="3121279" y="0"/>
                  </a:lnTo>
                  <a:cubicBezTo>
                    <a:pt x="3257804" y="0"/>
                    <a:pt x="3368548" y="110744"/>
                    <a:pt x="3368548" y="247269"/>
                  </a:cubicBezTo>
                  <a:lnTo>
                    <a:pt x="3368548" y="1236091"/>
                  </a:lnTo>
                  <a:cubicBezTo>
                    <a:pt x="3368548" y="1372616"/>
                    <a:pt x="3257804" y="1483360"/>
                    <a:pt x="3121279" y="1483360"/>
                  </a:cubicBezTo>
                  <a:lnTo>
                    <a:pt x="247269" y="1483360"/>
                  </a:lnTo>
                  <a:cubicBezTo>
                    <a:pt x="110744" y="1483233"/>
                    <a:pt x="0" y="1372616"/>
                    <a:pt x="0" y="1236091"/>
                  </a:cubicBezTo>
                  <a:close/>
                </a:path>
              </a:pathLst>
            </a:custGeom>
            <a:solidFill>
              <a:srgbClr val="FFFFFF"/>
            </a:solid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" name="Group 159"/>
          <p:cNvGrpSpPr/>
          <p:nvPr/>
        </p:nvGrpSpPr>
        <p:grpSpPr>
          <a:xfrm>
            <a:off x="10404853" y="4245301"/>
            <a:ext cx="1962922" cy="205902"/>
            <a:chOff x="0" y="0"/>
            <a:chExt cx="2617229" cy="274536"/>
          </a:xfrm>
        </p:grpSpPr>
        <p:sp>
          <p:nvSpPr>
            <p:cNvPr id="160" name="Freeform 160"/>
            <p:cNvSpPr/>
            <p:nvPr/>
          </p:nvSpPr>
          <p:spPr>
            <a:xfrm>
              <a:off x="0" y="0"/>
              <a:ext cx="2617229" cy="274534"/>
            </a:xfrm>
            <a:custGeom>
              <a:avLst/>
              <a:gdLst/>
              <a:ahLst/>
              <a:cxnLst/>
              <a:rect l="l" t="t" r="r" b="b"/>
              <a:pathLst>
                <a:path w="2617229" h="274534">
                  <a:moveTo>
                    <a:pt x="0" y="0"/>
                  </a:moveTo>
                  <a:lnTo>
                    <a:pt x="2617229" y="0"/>
                  </a:lnTo>
                  <a:lnTo>
                    <a:pt x="2617229" y="274534"/>
                  </a:lnTo>
                  <a:lnTo>
                    <a:pt x="0" y="2745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5757" b="-13575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TextBox 161"/>
            <p:cNvSpPr txBox="1"/>
            <p:nvPr/>
          </p:nvSpPr>
          <p:spPr>
            <a:xfrm>
              <a:off x="0" y="9525"/>
              <a:ext cx="2617229" cy="2650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297"/>
                </a:lnSpc>
              </a:pPr>
              <a:r>
                <a:rPr lang="en-US" sz="1080" b="1">
                  <a:solidFill>
                    <a:srgbClr val="0A9197"/>
                  </a:solidFill>
                  <a:latin typeface="Aptos Bold"/>
                  <a:ea typeface="Aptos Bold"/>
                  <a:cs typeface="Aptos Bold"/>
                  <a:sym typeface="Aptos Bold"/>
                </a:rPr>
                <a:t>KEY RESULT</a:t>
              </a:r>
            </a:p>
          </p:txBody>
        </p:sp>
      </p:grpSp>
      <p:grpSp>
        <p:nvGrpSpPr>
          <p:cNvPr id="162" name="Group 162"/>
          <p:cNvGrpSpPr/>
          <p:nvPr/>
        </p:nvGrpSpPr>
        <p:grpSpPr>
          <a:xfrm>
            <a:off x="10356523" y="4512677"/>
            <a:ext cx="316287" cy="316287"/>
            <a:chOff x="0" y="0"/>
            <a:chExt cx="421716" cy="421716"/>
          </a:xfrm>
        </p:grpSpPr>
        <p:sp>
          <p:nvSpPr>
            <p:cNvPr id="163" name="Freeform 163"/>
            <p:cNvSpPr/>
            <p:nvPr/>
          </p:nvSpPr>
          <p:spPr>
            <a:xfrm>
              <a:off x="0" y="0"/>
              <a:ext cx="421640" cy="421640"/>
            </a:xfrm>
            <a:custGeom>
              <a:avLst/>
              <a:gdLst/>
              <a:ahLst/>
              <a:cxnLst/>
              <a:rect l="l" t="t" r="r" b="b"/>
              <a:pathLst>
                <a:path w="421640" h="421640">
                  <a:moveTo>
                    <a:pt x="0" y="210820"/>
                  </a:moveTo>
                  <a:cubicBezTo>
                    <a:pt x="0" y="94361"/>
                    <a:pt x="94361" y="0"/>
                    <a:pt x="210820" y="0"/>
                  </a:cubicBezTo>
                  <a:cubicBezTo>
                    <a:pt x="327279" y="0"/>
                    <a:pt x="421640" y="94361"/>
                    <a:pt x="421640" y="210820"/>
                  </a:cubicBezTo>
                  <a:cubicBezTo>
                    <a:pt x="421640" y="327279"/>
                    <a:pt x="327279" y="421640"/>
                    <a:pt x="210820" y="421640"/>
                  </a:cubicBezTo>
                  <a:cubicBezTo>
                    <a:pt x="94361" y="421640"/>
                    <a:pt x="0" y="327279"/>
                    <a:pt x="0" y="210820"/>
                  </a:cubicBez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17" r="-78335" b="-18"/>
              </a:stretch>
            </a:blipFill>
            <a:ln w="14299" cap="sq">
              <a:solidFill>
                <a:srgbClr val="0A919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7" name="Group 167"/>
          <p:cNvGrpSpPr/>
          <p:nvPr/>
        </p:nvGrpSpPr>
        <p:grpSpPr>
          <a:xfrm>
            <a:off x="10123170" y="5322559"/>
            <a:ext cx="2526287" cy="1112434"/>
            <a:chOff x="0" y="0"/>
            <a:chExt cx="3368383" cy="1483246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3368548" cy="1483360"/>
            </a:xfrm>
            <a:custGeom>
              <a:avLst/>
              <a:gdLst/>
              <a:ahLst/>
              <a:cxnLst/>
              <a:rect l="l" t="t" r="r" b="b"/>
              <a:pathLst>
                <a:path w="3368548" h="1483360">
                  <a:moveTo>
                    <a:pt x="0" y="247269"/>
                  </a:moveTo>
                  <a:cubicBezTo>
                    <a:pt x="0" y="110744"/>
                    <a:pt x="110744" y="0"/>
                    <a:pt x="247269" y="0"/>
                  </a:cubicBezTo>
                  <a:lnTo>
                    <a:pt x="3121279" y="0"/>
                  </a:lnTo>
                  <a:cubicBezTo>
                    <a:pt x="3257804" y="0"/>
                    <a:pt x="3368548" y="110744"/>
                    <a:pt x="3368548" y="247269"/>
                  </a:cubicBezTo>
                  <a:lnTo>
                    <a:pt x="3368548" y="1236091"/>
                  </a:lnTo>
                  <a:cubicBezTo>
                    <a:pt x="3368548" y="1372616"/>
                    <a:pt x="3257804" y="1483360"/>
                    <a:pt x="3121279" y="1483360"/>
                  </a:cubicBezTo>
                  <a:lnTo>
                    <a:pt x="247269" y="1483360"/>
                  </a:lnTo>
                  <a:cubicBezTo>
                    <a:pt x="110744" y="1483233"/>
                    <a:pt x="0" y="1372616"/>
                    <a:pt x="0" y="1236091"/>
                  </a:cubicBezTo>
                  <a:close/>
                </a:path>
              </a:pathLst>
            </a:custGeom>
            <a:blipFill>
              <a:blip r:embed="rId2"/>
              <a:stretch>
                <a:fillRect l="-6497" r="-6492" b="7"/>
              </a:stretch>
            </a:blipFill>
            <a:ln w="14299" cap="sq">
              <a:solidFill>
                <a:srgbClr val="CDD8E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9" name="Group 169"/>
          <p:cNvGrpSpPr/>
          <p:nvPr/>
        </p:nvGrpSpPr>
        <p:grpSpPr>
          <a:xfrm>
            <a:off x="10404853" y="5508154"/>
            <a:ext cx="1962922" cy="205902"/>
            <a:chOff x="0" y="0"/>
            <a:chExt cx="2617229" cy="274536"/>
          </a:xfrm>
        </p:grpSpPr>
        <p:sp>
          <p:nvSpPr>
            <p:cNvPr id="170" name="Freeform 170"/>
            <p:cNvSpPr/>
            <p:nvPr/>
          </p:nvSpPr>
          <p:spPr>
            <a:xfrm>
              <a:off x="0" y="0"/>
              <a:ext cx="2617229" cy="274534"/>
            </a:xfrm>
            <a:custGeom>
              <a:avLst/>
              <a:gdLst/>
              <a:ahLst/>
              <a:cxnLst/>
              <a:rect l="l" t="t" r="r" b="b"/>
              <a:pathLst>
                <a:path w="2617229" h="274534">
                  <a:moveTo>
                    <a:pt x="0" y="0"/>
                  </a:moveTo>
                  <a:lnTo>
                    <a:pt x="2617229" y="0"/>
                  </a:lnTo>
                  <a:lnTo>
                    <a:pt x="2617229" y="274534"/>
                  </a:lnTo>
                  <a:lnTo>
                    <a:pt x="0" y="27453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5757" b="-13575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TextBox 171"/>
            <p:cNvSpPr txBox="1"/>
            <p:nvPr/>
          </p:nvSpPr>
          <p:spPr>
            <a:xfrm>
              <a:off x="0" y="9525"/>
              <a:ext cx="2617229" cy="26501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297"/>
                </a:lnSpc>
              </a:pPr>
              <a:r>
                <a:rPr lang="en-US" sz="1080" b="1" dirty="0">
                  <a:solidFill>
                    <a:srgbClr val="0A9197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STATISTICS</a:t>
              </a:r>
            </a:p>
          </p:txBody>
        </p:sp>
      </p:grpSp>
      <p:sp>
        <p:nvSpPr>
          <p:cNvPr id="174" name="Freeform 174"/>
          <p:cNvSpPr/>
          <p:nvPr/>
        </p:nvSpPr>
        <p:spPr>
          <a:xfrm>
            <a:off x="10816657" y="5892507"/>
            <a:ext cx="1509940" cy="247081"/>
          </a:xfrm>
          <a:custGeom>
            <a:avLst/>
            <a:gdLst/>
            <a:ahLst/>
            <a:cxnLst/>
            <a:rect l="l" t="t" r="r" b="b"/>
            <a:pathLst>
              <a:path w="2013253" h="329441">
                <a:moveTo>
                  <a:pt x="0" y="0"/>
                </a:moveTo>
                <a:lnTo>
                  <a:pt x="2013253" y="0"/>
                </a:lnTo>
                <a:lnTo>
                  <a:pt x="2013253" y="329441"/>
                </a:lnTo>
                <a:lnTo>
                  <a:pt x="0" y="329441"/>
                </a:lnTo>
                <a:close/>
              </a:path>
            </a:pathLst>
          </a:custGeom>
          <a:blipFill>
            <a:blip r:embed="rId2">
              <a:alphaModFix amt="0"/>
            </a:blip>
            <a:stretch>
              <a:fillRect t="-69075" b="-6907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6" name="Group 176"/>
          <p:cNvGrpSpPr/>
          <p:nvPr/>
        </p:nvGrpSpPr>
        <p:grpSpPr>
          <a:xfrm>
            <a:off x="4969078" y="7879004"/>
            <a:ext cx="7618333" cy="384353"/>
            <a:chOff x="0" y="0"/>
            <a:chExt cx="10157778" cy="512470"/>
          </a:xfrm>
        </p:grpSpPr>
        <p:sp>
          <p:nvSpPr>
            <p:cNvPr id="177" name="Freeform 177"/>
            <p:cNvSpPr/>
            <p:nvPr/>
          </p:nvSpPr>
          <p:spPr>
            <a:xfrm>
              <a:off x="0" y="0"/>
              <a:ext cx="10157776" cy="512464"/>
            </a:xfrm>
            <a:custGeom>
              <a:avLst/>
              <a:gdLst/>
              <a:ahLst/>
              <a:cxnLst/>
              <a:rect l="l" t="t" r="r" b="b"/>
              <a:pathLst>
                <a:path w="10157776" h="512464">
                  <a:moveTo>
                    <a:pt x="0" y="0"/>
                  </a:moveTo>
                  <a:lnTo>
                    <a:pt x="10157776" y="0"/>
                  </a:lnTo>
                  <a:lnTo>
                    <a:pt x="10157776" y="512464"/>
                  </a:lnTo>
                  <a:lnTo>
                    <a:pt x="0" y="51246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36220" b="-33622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TextBox 178"/>
            <p:cNvSpPr txBox="1"/>
            <p:nvPr/>
          </p:nvSpPr>
          <p:spPr>
            <a:xfrm>
              <a:off x="0" y="0"/>
              <a:ext cx="10157778" cy="5124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495"/>
                </a:lnSpc>
              </a:pPr>
              <a:r>
                <a:rPr lang="en-US" sz="1245" dirty="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Insert content here.</a:t>
              </a:r>
            </a:p>
            <a:p>
              <a:pPr algn="l">
                <a:lnSpc>
                  <a:spcPts val="1495"/>
                </a:lnSpc>
              </a:pPr>
              <a:r>
                <a:rPr lang="en-US" sz="1245" dirty="0">
                  <a:solidFill>
                    <a:srgbClr val="09274F"/>
                  </a:solidFill>
                  <a:latin typeface="Aptos"/>
                  <a:ea typeface="Aptos"/>
                  <a:cs typeface="Aptos"/>
                  <a:sym typeface="Aptos"/>
                </a:rPr>
                <a:t>• Use concise text, bullets or figures.</a:t>
              </a:r>
            </a:p>
          </p:txBody>
        </p:sp>
      </p:grpSp>
      <p:grpSp>
        <p:nvGrpSpPr>
          <p:cNvPr id="179" name="Group 179"/>
          <p:cNvGrpSpPr/>
          <p:nvPr/>
        </p:nvGrpSpPr>
        <p:grpSpPr>
          <a:xfrm>
            <a:off x="-7153" y="9436837"/>
            <a:ext cx="18316137" cy="865356"/>
            <a:chOff x="0" y="0"/>
            <a:chExt cx="24421516" cy="1153808"/>
          </a:xfrm>
        </p:grpSpPr>
        <p:sp>
          <p:nvSpPr>
            <p:cNvPr id="180" name="Freeform 180"/>
            <p:cNvSpPr/>
            <p:nvPr/>
          </p:nvSpPr>
          <p:spPr>
            <a:xfrm>
              <a:off x="0" y="0"/>
              <a:ext cx="24421464" cy="1153795"/>
            </a:xfrm>
            <a:custGeom>
              <a:avLst/>
              <a:gdLst/>
              <a:ahLst/>
              <a:cxnLst/>
              <a:rect l="l" t="t" r="r" b="b"/>
              <a:pathLst>
                <a:path w="24421464" h="1153795">
                  <a:moveTo>
                    <a:pt x="0" y="0"/>
                  </a:moveTo>
                  <a:lnTo>
                    <a:pt x="24421464" y="0"/>
                  </a:lnTo>
                  <a:lnTo>
                    <a:pt x="24421464" y="1153795"/>
                  </a:lnTo>
                  <a:lnTo>
                    <a:pt x="0" y="1153795"/>
                  </a:lnTo>
                  <a:close/>
                </a:path>
              </a:pathLst>
            </a:custGeom>
            <a:solidFill>
              <a:srgbClr val="07275B"/>
            </a:solidFill>
            <a:ln w="14299" cap="sq">
              <a:solidFill>
                <a:srgbClr val="07275B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1" name="Group 181"/>
          <p:cNvGrpSpPr/>
          <p:nvPr/>
        </p:nvGrpSpPr>
        <p:grpSpPr>
          <a:xfrm>
            <a:off x="-7153" y="9436837"/>
            <a:ext cx="18316137" cy="48616"/>
            <a:chOff x="0" y="0"/>
            <a:chExt cx="24421516" cy="64821"/>
          </a:xfrm>
        </p:grpSpPr>
        <p:sp>
          <p:nvSpPr>
            <p:cNvPr id="182" name="Freeform 182"/>
            <p:cNvSpPr/>
            <p:nvPr/>
          </p:nvSpPr>
          <p:spPr>
            <a:xfrm>
              <a:off x="0" y="0"/>
              <a:ext cx="24421464" cy="64770"/>
            </a:xfrm>
            <a:custGeom>
              <a:avLst/>
              <a:gdLst/>
              <a:ahLst/>
              <a:cxnLst/>
              <a:rect l="l" t="t" r="r" b="b"/>
              <a:pathLst>
                <a:path w="24421464" h="64770">
                  <a:moveTo>
                    <a:pt x="0" y="0"/>
                  </a:moveTo>
                  <a:lnTo>
                    <a:pt x="24421464" y="0"/>
                  </a:lnTo>
                  <a:lnTo>
                    <a:pt x="24421464" y="64770"/>
                  </a:lnTo>
                  <a:lnTo>
                    <a:pt x="0" y="64770"/>
                  </a:lnTo>
                  <a:close/>
                </a:path>
              </a:pathLst>
            </a:custGeom>
            <a:solidFill>
              <a:srgbClr val="004AAD"/>
            </a:solidFill>
            <a:ln w="14299" cap="sq">
              <a:solidFill>
                <a:srgbClr val="004AAD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3" name="Group 183"/>
          <p:cNvGrpSpPr/>
          <p:nvPr/>
        </p:nvGrpSpPr>
        <p:grpSpPr>
          <a:xfrm>
            <a:off x="434707" y="9764112"/>
            <a:ext cx="17238740" cy="398120"/>
            <a:chOff x="0" y="0"/>
            <a:chExt cx="14367307" cy="331805"/>
          </a:xfrm>
        </p:grpSpPr>
        <p:sp>
          <p:nvSpPr>
            <p:cNvPr id="184" name="Freeform 184"/>
            <p:cNvSpPr/>
            <p:nvPr/>
          </p:nvSpPr>
          <p:spPr>
            <a:xfrm>
              <a:off x="0" y="0"/>
              <a:ext cx="14367304" cy="331809"/>
            </a:xfrm>
            <a:custGeom>
              <a:avLst/>
              <a:gdLst/>
              <a:ahLst/>
              <a:cxnLst/>
              <a:rect l="l" t="t" r="r" b="b"/>
              <a:pathLst>
                <a:path w="14367304" h="331809">
                  <a:moveTo>
                    <a:pt x="0" y="0"/>
                  </a:moveTo>
                  <a:lnTo>
                    <a:pt x="14367304" y="0"/>
                  </a:lnTo>
                  <a:lnTo>
                    <a:pt x="14367304" y="331809"/>
                  </a:lnTo>
                  <a:lnTo>
                    <a:pt x="0" y="33180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94058" b="-79334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TextBox 185"/>
            <p:cNvSpPr txBox="1"/>
            <p:nvPr/>
          </p:nvSpPr>
          <p:spPr>
            <a:xfrm>
              <a:off x="0" y="0"/>
              <a:ext cx="14367307" cy="3318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26–27 September 2026   |   Yashobhoomi Convention Centre, New Delhi   |   www.wpawp2026.org</a:t>
              </a:r>
            </a:p>
          </p:txBody>
        </p:sp>
      </p:grpSp>
      <p:grpSp>
        <p:nvGrpSpPr>
          <p:cNvPr id="186" name="Group 186"/>
          <p:cNvGrpSpPr/>
          <p:nvPr/>
        </p:nvGrpSpPr>
        <p:grpSpPr>
          <a:xfrm>
            <a:off x="6671472" y="2356485"/>
            <a:ext cx="2141944" cy="48616"/>
            <a:chOff x="0" y="0"/>
            <a:chExt cx="2855925" cy="64821"/>
          </a:xfrm>
        </p:grpSpPr>
        <p:sp>
          <p:nvSpPr>
            <p:cNvPr id="187" name="Freeform 187"/>
            <p:cNvSpPr/>
            <p:nvPr/>
          </p:nvSpPr>
          <p:spPr>
            <a:xfrm>
              <a:off x="0" y="0"/>
              <a:ext cx="2855976" cy="64770"/>
            </a:xfrm>
            <a:custGeom>
              <a:avLst/>
              <a:gdLst/>
              <a:ahLst/>
              <a:cxnLst/>
              <a:rect l="l" t="t" r="r" b="b"/>
              <a:pathLst>
                <a:path w="2855976" h="64770">
                  <a:moveTo>
                    <a:pt x="0" y="0"/>
                  </a:moveTo>
                  <a:lnTo>
                    <a:pt x="2855976" y="0"/>
                  </a:lnTo>
                  <a:lnTo>
                    <a:pt x="2855976" y="64770"/>
                  </a:lnTo>
                  <a:lnTo>
                    <a:pt x="0" y="64770"/>
                  </a:lnTo>
                  <a:close/>
                </a:path>
              </a:pathLst>
            </a:custGeom>
            <a:solidFill>
              <a:srgbClr val="0A9197"/>
            </a:solidFill>
            <a:ln w="14299" cap="sq">
              <a:solidFill>
                <a:srgbClr val="0A919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4" name="Group 194"/>
          <p:cNvGrpSpPr/>
          <p:nvPr/>
        </p:nvGrpSpPr>
        <p:grpSpPr>
          <a:xfrm>
            <a:off x="14426503" y="1447886"/>
            <a:ext cx="4132316" cy="62341"/>
            <a:chOff x="0" y="0"/>
            <a:chExt cx="5509755" cy="83122"/>
          </a:xfrm>
        </p:grpSpPr>
        <p:sp>
          <p:nvSpPr>
            <p:cNvPr id="195" name="Freeform 195"/>
            <p:cNvSpPr/>
            <p:nvPr/>
          </p:nvSpPr>
          <p:spPr>
            <a:xfrm>
              <a:off x="0" y="0"/>
              <a:ext cx="5509768" cy="83185"/>
            </a:xfrm>
            <a:custGeom>
              <a:avLst/>
              <a:gdLst/>
              <a:ahLst/>
              <a:cxnLst/>
              <a:rect l="l" t="t" r="r" b="b"/>
              <a:pathLst>
                <a:path w="5509768" h="83185">
                  <a:moveTo>
                    <a:pt x="0" y="0"/>
                  </a:moveTo>
                  <a:lnTo>
                    <a:pt x="5509768" y="0"/>
                  </a:lnTo>
                  <a:lnTo>
                    <a:pt x="5509768" y="83185"/>
                  </a:lnTo>
                  <a:lnTo>
                    <a:pt x="0" y="83185"/>
                  </a:lnTo>
                  <a:close/>
                </a:path>
              </a:pathLst>
            </a:custGeom>
            <a:solidFill>
              <a:srgbClr val="0A9197"/>
            </a:solidFill>
            <a:ln w="14299" cap="sq">
              <a:solidFill>
                <a:srgbClr val="0A9197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6" name="Freeform 196"/>
          <p:cNvSpPr/>
          <p:nvPr/>
        </p:nvSpPr>
        <p:spPr>
          <a:xfrm>
            <a:off x="862463" y="3396194"/>
            <a:ext cx="279181" cy="279181"/>
          </a:xfrm>
          <a:custGeom>
            <a:avLst/>
            <a:gdLst/>
            <a:ahLst/>
            <a:cxnLst/>
            <a:rect l="l" t="t" r="r" b="b"/>
            <a:pathLst>
              <a:path w="279181" h="279181">
                <a:moveTo>
                  <a:pt x="0" y="0"/>
                </a:moveTo>
                <a:lnTo>
                  <a:pt x="279181" y="0"/>
                </a:lnTo>
                <a:lnTo>
                  <a:pt x="279181" y="279181"/>
                </a:lnTo>
                <a:lnTo>
                  <a:pt x="0" y="27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7" name="Freeform 197"/>
          <p:cNvSpPr/>
          <p:nvPr/>
        </p:nvSpPr>
        <p:spPr>
          <a:xfrm>
            <a:off x="822740" y="5190257"/>
            <a:ext cx="358627" cy="358627"/>
          </a:xfrm>
          <a:custGeom>
            <a:avLst/>
            <a:gdLst/>
            <a:ahLst/>
            <a:cxnLst/>
            <a:rect l="l" t="t" r="r" b="b"/>
            <a:pathLst>
              <a:path w="358627" h="358627">
                <a:moveTo>
                  <a:pt x="0" y="0"/>
                </a:moveTo>
                <a:lnTo>
                  <a:pt x="358628" y="0"/>
                </a:lnTo>
                <a:lnTo>
                  <a:pt x="358628" y="358627"/>
                </a:lnTo>
                <a:lnTo>
                  <a:pt x="0" y="3586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8" name="Freeform 198"/>
          <p:cNvSpPr/>
          <p:nvPr/>
        </p:nvSpPr>
        <p:spPr>
          <a:xfrm>
            <a:off x="841853" y="7025832"/>
            <a:ext cx="320401" cy="337265"/>
          </a:xfrm>
          <a:custGeom>
            <a:avLst/>
            <a:gdLst/>
            <a:ahLst/>
            <a:cxnLst/>
            <a:rect l="l" t="t" r="r" b="b"/>
            <a:pathLst>
              <a:path w="320401" h="337265">
                <a:moveTo>
                  <a:pt x="0" y="0"/>
                </a:moveTo>
                <a:lnTo>
                  <a:pt x="320401" y="0"/>
                </a:lnTo>
                <a:lnTo>
                  <a:pt x="320401" y="337265"/>
                </a:lnTo>
                <a:lnTo>
                  <a:pt x="0" y="3372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9" name="Freeform 199"/>
          <p:cNvSpPr/>
          <p:nvPr/>
        </p:nvSpPr>
        <p:spPr>
          <a:xfrm>
            <a:off x="4746340" y="3412342"/>
            <a:ext cx="348816" cy="306958"/>
          </a:xfrm>
          <a:custGeom>
            <a:avLst/>
            <a:gdLst/>
            <a:ahLst/>
            <a:cxnLst/>
            <a:rect l="l" t="t" r="r" b="b"/>
            <a:pathLst>
              <a:path w="348816" h="306958">
                <a:moveTo>
                  <a:pt x="0" y="0"/>
                </a:moveTo>
                <a:lnTo>
                  <a:pt x="348816" y="0"/>
                </a:lnTo>
                <a:lnTo>
                  <a:pt x="348816" y="306958"/>
                </a:lnTo>
                <a:lnTo>
                  <a:pt x="0" y="3069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0" name="Freeform 200"/>
          <p:cNvSpPr/>
          <p:nvPr/>
        </p:nvSpPr>
        <p:spPr>
          <a:xfrm>
            <a:off x="4824908" y="7468095"/>
            <a:ext cx="260881" cy="266205"/>
          </a:xfrm>
          <a:custGeom>
            <a:avLst/>
            <a:gdLst/>
            <a:ahLst/>
            <a:cxnLst/>
            <a:rect l="l" t="t" r="r" b="b"/>
            <a:pathLst>
              <a:path w="260881" h="266205">
                <a:moveTo>
                  <a:pt x="0" y="0"/>
                </a:moveTo>
                <a:lnTo>
                  <a:pt x="260880" y="0"/>
                </a:lnTo>
                <a:lnTo>
                  <a:pt x="260880" y="266205"/>
                </a:lnTo>
                <a:lnTo>
                  <a:pt x="0" y="26620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1" name="Freeform 201"/>
          <p:cNvSpPr/>
          <p:nvPr/>
        </p:nvSpPr>
        <p:spPr>
          <a:xfrm>
            <a:off x="13538612" y="3390900"/>
            <a:ext cx="321315" cy="300430"/>
          </a:xfrm>
          <a:custGeom>
            <a:avLst/>
            <a:gdLst/>
            <a:ahLst/>
            <a:cxnLst/>
            <a:rect l="l" t="t" r="r" b="b"/>
            <a:pathLst>
              <a:path w="321315" h="300430">
                <a:moveTo>
                  <a:pt x="0" y="0"/>
                </a:moveTo>
                <a:lnTo>
                  <a:pt x="321315" y="0"/>
                </a:lnTo>
                <a:lnTo>
                  <a:pt x="321315" y="300430"/>
                </a:lnTo>
                <a:lnTo>
                  <a:pt x="0" y="30043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2" name="Freeform 202"/>
          <p:cNvSpPr/>
          <p:nvPr/>
        </p:nvSpPr>
        <p:spPr>
          <a:xfrm>
            <a:off x="13442306" y="6792220"/>
            <a:ext cx="431565" cy="334463"/>
          </a:xfrm>
          <a:custGeom>
            <a:avLst/>
            <a:gdLst/>
            <a:ahLst/>
            <a:cxnLst/>
            <a:rect l="l" t="t" r="r" b="b"/>
            <a:pathLst>
              <a:path w="431565" h="334463">
                <a:moveTo>
                  <a:pt x="0" y="0"/>
                </a:moveTo>
                <a:lnTo>
                  <a:pt x="431564" y="0"/>
                </a:lnTo>
                <a:lnTo>
                  <a:pt x="431564" y="334462"/>
                </a:lnTo>
                <a:lnTo>
                  <a:pt x="0" y="33446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68B2BD5-1EF8-5FED-4CFD-4CDFBC3E1A58}"/>
              </a:ext>
            </a:extLst>
          </p:cNvPr>
          <p:cNvGrpSpPr/>
          <p:nvPr/>
        </p:nvGrpSpPr>
        <p:grpSpPr>
          <a:xfrm>
            <a:off x="457200" y="186500"/>
            <a:ext cx="16992600" cy="1160881"/>
            <a:chOff x="457200" y="186500"/>
            <a:chExt cx="16992600" cy="1160881"/>
          </a:xfrm>
        </p:grpSpPr>
        <p:grpSp>
          <p:nvGrpSpPr>
            <p:cNvPr id="74" name="Group 119">
              <a:extLst>
                <a:ext uri="{FF2B5EF4-FFF2-40B4-BE49-F238E27FC236}">
                  <a16:creationId xmlns:a16="http://schemas.microsoft.com/office/drawing/2014/main" id="{51556C5E-5FFC-05B7-8663-EB9A1F453DB5}"/>
                </a:ext>
              </a:extLst>
            </p:cNvPr>
            <p:cNvGrpSpPr/>
            <p:nvPr/>
          </p:nvGrpSpPr>
          <p:grpSpPr>
            <a:xfrm>
              <a:off x="1065086" y="328110"/>
              <a:ext cx="15087600" cy="522351"/>
              <a:chOff x="0" y="0"/>
              <a:chExt cx="20116800" cy="696468"/>
            </a:xfrm>
          </p:grpSpPr>
          <p:sp>
            <p:nvSpPr>
              <p:cNvPr id="173" name="Freeform 120">
                <a:extLst>
                  <a:ext uri="{FF2B5EF4-FFF2-40B4-BE49-F238E27FC236}">
                    <a16:creationId xmlns:a16="http://schemas.microsoft.com/office/drawing/2014/main" id="{9DE21D59-3F8C-EDFD-C0EA-04390414A703}"/>
                  </a:ext>
                </a:extLst>
              </p:cNvPr>
              <p:cNvSpPr/>
              <p:nvPr/>
            </p:nvSpPr>
            <p:spPr>
              <a:xfrm>
                <a:off x="0" y="0"/>
                <a:ext cx="20116800" cy="696468"/>
              </a:xfrm>
              <a:custGeom>
                <a:avLst/>
                <a:gdLst/>
                <a:ahLst/>
                <a:cxnLst/>
                <a:rect l="l" t="t" r="r" b="b"/>
                <a:pathLst>
                  <a:path w="20116800" h="696468">
                    <a:moveTo>
                      <a:pt x="0" y="0"/>
                    </a:moveTo>
                    <a:lnTo>
                      <a:pt x="20116800" y="0"/>
                    </a:lnTo>
                    <a:lnTo>
                      <a:pt x="20116800" y="696468"/>
                    </a:lnTo>
                    <a:lnTo>
                      <a:pt x="0" y="696468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523419" b="-50219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" name="TextBox 121">
                <a:extLst>
                  <a:ext uri="{FF2B5EF4-FFF2-40B4-BE49-F238E27FC236}">
                    <a16:creationId xmlns:a16="http://schemas.microsoft.com/office/drawing/2014/main" id="{1ACF231A-B18E-CEE4-69ED-C60453CF2498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0116800" cy="70599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700"/>
                  </a:lnSpc>
                </a:pPr>
                <a:r>
                  <a:rPr lang="en-US" sz="2250" b="1" dirty="0">
                    <a:solidFill>
                      <a:srgbClr val="413097"/>
                    </a:solidFill>
                    <a:latin typeface="Pier Sans Light Bold"/>
                    <a:ea typeface="Pier Sans Light Bold"/>
                    <a:cs typeface="Pier Sans Light Bold"/>
                    <a:sym typeface="Pier Sans Light Bold"/>
                  </a:rPr>
                  <a:t>WORLD PHYSIOTHERAPY ASIA WEST PACIFIC </a:t>
                </a:r>
                <a:br>
                  <a:rPr lang="en-US" sz="2250" b="1" dirty="0">
                    <a:solidFill>
                      <a:srgbClr val="413097"/>
                    </a:solidFill>
                    <a:latin typeface="Pier Sans Light Bold"/>
                    <a:ea typeface="Pier Sans Light Bold"/>
                    <a:cs typeface="Pier Sans Light Bold"/>
                    <a:sym typeface="Pier Sans Light Bold"/>
                  </a:rPr>
                </a:br>
                <a:r>
                  <a:rPr lang="en-US" sz="2250" b="1" dirty="0">
                    <a:solidFill>
                      <a:srgbClr val="413097"/>
                    </a:solidFill>
                    <a:latin typeface="Pier Sans Light Bold"/>
                    <a:ea typeface="Pier Sans Light Bold"/>
                    <a:cs typeface="Pier Sans Light Bold"/>
                    <a:sym typeface="Pier Sans Light Bold"/>
                  </a:rPr>
                  <a:t>REGIONAL CONFERENCE 2026</a:t>
                </a:r>
              </a:p>
            </p:txBody>
          </p:sp>
        </p:grpSp>
        <p:grpSp>
          <p:nvGrpSpPr>
            <p:cNvPr id="84" name="Group 122">
              <a:extLst>
                <a:ext uri="{FF2B5EF4-FFF2-40B4-BE49-F238E27FC236}">
                  <a16:creationId xmlns:a16="http://schemas.microsoft.com/office/drawing/2014/main" id="{DA4A976A-C9DE-1CB5-BC61-EE4C767DA321}"/>
                </a:ext>
              </a:extLst>
            </p:cNvPr>
            <p:cNvGrpSpPr/>
            <p:nvPr/>
          </p:nvGrpSpPr>
          <p:grpSpPr>
            <a:xfrm>
              <a:off x="1175152" y="658824"/>
              <a:ext cx="15599854" cy="610310"/>
              <a:chOff x="-683005" y="0"/>
              <a:chExt cx="20799805" cy="813747"/>
            </a:xfrm>
          </p:grpSpPr>
          <p:sp>
            <p:nvSpPr>
              <p:cNvPr id="166" name="Freeform 123">
                <a:extLst>
                  <a:ext uri="{FF2B5EF4-FFF2-40B4-BE49-F238E27FC236}">
                    <a16:creationId xmlns:a16="http://schemas.microsoft.com/office/drawing/2014/main" id="{B398428F-3EDE-891D-C582-490071CBE132}"/>
                  </a:ext>
                </a:extLst>
              </p:cNvPr>
              <p:cNvSpPr/>
              <p:nvPr/>
            </p:nvSpPr>
            <p:spPr>
              <a:xfrm>
                <a:off x="0" y="0"/>
                <a:ext cx="20116800" cy="457200"/>
              </a:xfrm>
              <a:custGeom>
                <a:avLst/>
                <a:gdLst/>
                <a:ahLst/>
                <a:cxnLst/>
                <a:rect l="l" t="t" r="r" b="b"/>
                <a:pathLst>
                  <a:path w="20116800" h="457200">
                    <a:moveTo>
                      <a:pt x="0" y="0"/>
                    </a:moveTo>
                    <a:lnTo>
                      <a:pt x="20116800" y="0"/>
                    </a:lnTo>
                    <a:lnTo>
                      <a:pt x="20116800" y="457200"/>
                    </a:lnTo>
                    <a:lnTo>
                      <a:pt x="0" y="45720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t="-807341" b="-807341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2" name="TextBox 124">
                <a:extLst>
                  <a:ext uri="{FF2B5EF4-FFF2-40B4-BE49-F238E27FC236}">
                    <a16:creationId xmlns:a16="http://schemas.microsoft.com/office/drawing/2014/main" id="{55AB1DF8-80E3-6AE5-07A2-813E219BF658}"/>
                  </a:ext>
                </a:extLst>
              </p:cNvPr>
              <p:cNvSpPr txBox="1"/>
              <p:nvPr/>
            </p:nvSpPr>
            <p:spPr>
              <a:xfrm>
                <a:off x="-683005" y="318447"/>
                <a:ext cx="20116800" cy="495300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040"/>
                  </a:lnSpc>
                </a:pPr>
                <a:r>
                  <a:rPr lang="en-US" sz="1700" b="1" i="1" dirty="0">
                    <a:solidFill>
                      <a:srgbClr val="004AAD"/>
                    </a:solidFill>
                    <a:latin typeface="Calibri (MS) Bold Italics"/>
                    <a:ea typeface="Calibri (MS) Bold Italics"/>
                    <a:cs typeface="Calibri (MS) Bold Italics"/>
                    <a:sym typeface="Calibri (MS) Bold Italics"/>
                  </a:rPr>
                  <a:t>Fitness for All: Empowering Communities, Building Inclusive Health</a:t>
                </a:r>
              </a:p>
            </p:txBody>
          </p:sp>
        </p:grpSp>
        <p:grpSp>
          <p:nvGrpSpPr>
            <p:cNvPr id="85" name="Group 125">
              <a:extLst>
                <a:ext uri="{FF2B5EF4-FFF2-40B4-BE49-F238E27FC236}">
                  <a16:creationId xmlns:a16="http://schemas.microsoft.com/office/drawing/2014/main" id="{062862B4-6D9D-6C99-B9C3-A459FC804354}"/>
                </a:ext>
              </a:extLst>
            </p:cNvPr>
            <p:cNvGrpSpPr/>
            <p:nvPr/>
          </p:nvGrpSpPr>
          <p:grpSpPr>
            <a:xfrm>
              <a:off x="13030201" y="364739"/>
              <a:ext cx="911578" cy="911578"/>
              <a:chOff x="0" y="0"/>
              <a:chExt cx="812800" cy="812800"/>
            </a:xfrm>
          </p:grpSpPr>
          <p:sp>
            <p:nvSpPr>
              <p:cNvPr id="165" name="Freeform 126">
                <a:extLst>
                  <a:ext uri="{FF2B5EF4-FFF2-40B4-BE49-F238E27FC236}">
                    <a16:creationId xmlns:a16="http://schemas.microsoft.com/office/drawing/2014/main" id="{FC4113CF-AEAC-0028-C325-9FB4A1A9049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" name="Group 127">
              <a:extLst>
                <a:ext uri="{FF2B5EF4-FFF2-40B4-BE49-F238E27FC236}">
                  <a16:creationId xmlns:a16="http://schemas.microsoft.com/office/drawing/2014/main" id="{A04D6FDB-4ACB-B685-F978-8AEE02CC5708}"/>
                </a:ext>
              </a:extLst>
            </p:cNvPr>
            <p:cNvGrpSpPr/>
            <p:nvPr/>
          </p:nvGrpSpPr>
          <p:grpSpPr>
            <a:xfrm>
              <a:off x="13731277" y="418745"/>
              <a:ext cx="3032723" cy="928636"/>
              <a:chOff x="0" y="0"/>
              <a:chExt cx="812800" cy="248884"/>
            </a:xfrm>
          </p:grpSpPr>
          <p:sp>
            <p:nvSpPr>
              <p:cNvPr id="164" name="Freeform 128">
                <a:extLst>
                  <a:ext uri="{FF2B5EF4-FFF2-40B4-BE49-F238E27FC236}">
                    <a16:creationId xmlns:a16="http://schemas.microsoft.com/office/drawing/2014/main" id="{B0C003E0-BC32-18EA-EEFD-9BE934A7740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24888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4888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48884"/>
                    </a:lnTo>
                    <a:lnTo>
                      <a:pt x="0" y="248884"/>
                    </a:lnTo>
                    <a:close/>
                  </a:path>
                </a:pathLst>
              </a:custGeom>
              <a:blipFill>
                <a:blip r:embed="rId18"/>
                <a:stretch>
                  <a:fillRect t="-217992" b="-144940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6" name="Group 129">
              <a:extLst>
                <a:ext uri="{FF2B5EF4-FFF2-40B4-BE49-F238E27FC236}">
                  <a16:creationId xmlns:a16="http://schemas.microsoft.com/office/drawing/2014/main" id="{B19EFFFC-3846-BF94-4715-21D7D6089412}"/>
                </a:ext>
              </a:extLst>
            </p:cNvPr>
            <p:cNvGrpSpPr/>
            <p:nvPr/>
          </p:nvGrpSpPr>
          <p:grpSpPr>
            <a:xfrm>
              <a:off x="457200" y="186500"/>
              <a:ext cx="3579468" cy="1096052"/>
              <a:chOff x="0" y="0"/>
              <a:chExt cx="812800" cy="248884"/>
            </a:xfrm>
          </p:grpSpPr>
          <p:sp>
            <p:nvSpPr>
              <p:cNvPr id="107" name="Freeform 130">
                <a:extLst>
                  <a:ext uri="{FF2B5EF4-FFF2-40B4-BE49-F238E27FC236}">
                    <a16:creationId xmlns:a16="http://schemas.microsoft.com/office/drawing/2014/main" id="{68B945F1-1C01-A212-2A6B-16ED2867E55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248884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48884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248884"/>
                    </a:lnTo>
                    <a:lnTo>
                      <a:pt x="0" y="248884"/>
                    </a:lnTo>
                    <a:close/>
                  </a:path>
                </a:pathLst>
              </a:custGeom>
              <a:blipFill>
                <a:blip r:embed="rId19"/>
                <a:stretch>
                  <a:fillRect t="-2808" b="-2808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06" name="Picture 105" descr="A red cross in a circle&#10;&#10;AI-generated content may be incorrect.">
              <a:extLst>
                <a:ext uri="{FF2B5EF4-FFF2-40B4-BE49-F238E27FC236}">
                  <a16:creationId xmlns:a16="http://schemas.microsoft.com/office/drawing/2014/main" id="{D753B541-3C69-17F5-2C11-82BBACAD8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40655" y="474024"/>
              <a:ext cx="609145" cy="7187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RCIMP_BusinessFunction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Operations management</TermName>
          <TermId xmlns="http://schemas.microsoft.com/office/infopath/2007/PartnerControls">8105d8d5-bb50-46de-81af-10caf3180b22</TermId>
        </TermInfo>
      </Terms>
    </ICRCIMP_BusinessFunction_H>
    <ICRCIMP_FirstAdministrativeLevel_H xmlns="5e9086db-4167-4a40-9d1c-c8c77bdf2270">
      <Terms xmlns="http://schemas.microsoft.com/office/infopath/2007/PartnerControls"/>
    </ICRCIMP_FirstAdministrativeLevel_H>
    <ICRCIMP_Keyword_H xmlns="93521313-9d0e-4fa6-87d6-f27d42918217">
      <Terms xmlns="http://schemas.microsoft.com/office/infopath/2007/PartnerControls"/>
    </ICRCIMP_Keyword_H>
    <ICRCIMP_Topic_H xmlns="93521313-9d0e-4fa6-87d6-f27d42918217">
      <Terms xmlns="http://schemas.microsoft.com/office/infopath/2007/PartnerControls"/>
    </ICRCIMP_Topic_H>
    <o049c91637a54c2e8b863fe32761977d xmlns="93521313-9d0e-4fa6-87d6-f27d42918217">
      <Terms xmlns="http://schemas.microsoft.com/office/infopath/2007/PartnerControls"/>
    </o049c91637a54c2e8b863fe32761977d>
    <_dlc_DocId xmlns="a8a2af44-4b8d-404b-a8bd-4186350a523c">TSDEL-2-7487</_dlc_DocId>
    <TaxCatchAll xmlns="a8a2af44-4b8d-404b-a8bd-4186350a523c">
      <Value>606</Value>
      <Value>552</Value>
      <Value>6</Value>
      <Value>5</Value>
      <Value>4</Value>
      <Value>3</Value>
      <Value>204</Value>
    </TaxCatchAll>
    <ICRCIMP_IHT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23eb6094-56fc-4ad4-8ae2-cf1575a694f0</TermId>
        </TermInfo>
      </Terms>
    </ICRCIMP_IHT_H>
    <ICRCIMP_OrganizationalAccronym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DEL_New Delhi</TermName>
          <TermId xmlns="http://schemas.microsoft.com/office/infopath/2007/PartnerControls">a143101c-06fc-4422-a67f-0557b7bdaf78</TermId>
        </TermInfo>
      </Terms>
    </ICRCIMP_OrganizationalAccronym_H>
    <Period_x0020_start xmlns="a8a2af44-4b8d-404b-a8bd-4186350a523c">2026-08-18T18:30:00+00:00</Period_x0020_start>
    <ICRCIMP_IsRecord xmlns="93521313-9d0e-4fa6-87d6-f27d42918217">false</ICRCIMP_IsRecord>
    <ICRCIMP_TargetPopulation_H xmlns="5e9086db-4167-4a40-9d1c-c8c77bdf2270">
      <Terms xmlns="http://schemas.microsoft.com/office/infopath/2007/PartnerControls">
        <TermInfo xmlns="http://schemas.microsoft.com/office/infopath/2007/PartnerControls">
          <TermName xmlns="http://schemas.microsoft.com/office/infopath/2007/PartnerControls">WS_WSG</TermName>
          <TermId xmlns="http://schemas.microsoft.com/office/infopath/2007/PartnerControls">05ac2961-02dd-46c2-a2ca-52a98aee249a</TermId>
        </TermInfo>
      </Terms>
    </ICRCIMP_TargetPopulation_H>
    <ICRCIMP_Country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India</TermName>
          <TermId xmlns="http://schemas.microsoft.com/office/infopath/2007/PartnerControls">6160225b-23fa-47fe-ab9c-71c17fcce8bb</TermId>
        </TermInfo>
      </Terms>
    </ICRCIMP_Country_H>
    <ICRCIMP_DocumentType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8dd30933-6001-459e-b56f-32db58821d86</TermId>
        </TermInfo>
      </Terms>
    </ICRCIMP_DocumentType_H>
    <_dlc_DocIdUrl xmlns="a8a2af44-4b8d-404b-a8bd-4186350a523c">
      <Url>https://collab.ext.icrc.org/sites/TS_DEL/_layouts/15/DocIdRedir.aspx?ID=TSDEL-2-7487</Url>
      <Description>TSDEL-2-7487</Description>
    </_dlc_DocIdUrl>
    <ICRCIMP_RMUnitInCharge_H xmlns="93521313-9d0e-4fa6-87d6-f27d4291821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DEL_PRP</TermName>
          <TermId xmlns="http://schemas.microsoft.com/office/infopath/2007/PartnerControls">f70a734f-d845-4757-8929-bcfc90dc1a7d</TermId>
        </TermInfo>
      </Terms>
    </ICRCIMP_RMUnitInCharge_H>
    <ICRCIMP_Programme_H xmlns="5e9086db-4167-4a40-9d1c-c8c77bdf2270">
      <Terms xmlns="http://schemas.microsoft.com/office/infopath/2007/PartnerControls"/>
    </ICRCIMP_Programme_H>
    <ICRCIMP_IsFocus xmlns="93521313-9d0e-4fa6-87d6-f27d42918217">false</ICRCIMP_IsFocus>
    <IsIntranet xmlns="a8a2af44-4b8d-404b-a8bd-4186350a523c">false</IsIntranet>
    <ICRCIMP_RMIdentifier xmlns="93521313-9d0e-4fa6-87d6-f27d42918217" xsi:nil="true"/>
    <RatingCount xmlns="http://schemas.microsoft.com/sharepoint/v3" xsi:nil="true"/>
    <ICRCIMP_RMTransfer xmlns="93521313-9d0e-4fa6-87d6-f27d42918217">
      <Url xsi:nil="true"/>
      <Description xsi:nil="true"/>
    </ICRCIMP_RMTransfer>
    <AverageRating xmlns="http://schemas.microsoft.com/sharepoint/v3" xsi:nil="true"/>
    <Period_x0020_end xmlns="a8a2af44-4b8d-404b-a8bd-4186350a523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CRC Team Document" ma:contentTypeID="0x010100F306B2604BE44180B8B82333BE64DF4E005A5CBB6C53404A16AAEA5338BA52399900D31CD6A62BE6704889961E24714361CA" ma:contentTypeVersion="65" ma:contentTypeDescription="Upload Form" ma:contentTypeScope="" ma:versionID="18061649216c93b99f8c9ccc4f0125e2">
  <xsd:schema xmlns:xsd="http://www.w3.org/2001/XMLSchema" xmlns:xs="http://www.w3.org/2001/XMLSchema" xmlns:p="http://schemas.microsoft.com/office/2006/metadata/properties" xmlns:ns1="http://schemas.microsoft.com/sharepoint/v3" xmlns:ns2="93521313-9d0e-4fa6-87d6-f27d42918217" xmlns:ns3="a8a2af44-4b8d-404b-a8bd-4186350a523c" xmlns:ns4="5e9086db-4167-4a40-9d1c-c8c77bdf2270" targetNamespace="http://schemas.microsoft.com/office/2006/metadata/properties" ma:root="true" ma:fieldsID="d51e7cc2385ed5910bba8172d9882fec" ns1:_="" ns2:_="" ns3:_="" ns4:_="">
    <xsd:import namespace="http://schemas.microsoft.com/sharepoint/v3"/>
    <xsd:import namespace="93521313-9d0e-4fa6-87d6-f27d42918217"/>
    <xsd:import namespace="a8a2af44-4b8d-404b-a8bd-4186350a523c"/>
    <xsd:import namespace="5e9086db-4167-4a40-9d1c-c8c77bdf2270"/>
    <xsd:element name="properties">
      <xsd:complexType>
        <xsd:sequence>
          <xsd:element name="documentManagement">
            <xsd:complexType>
              <xsd:all>
                <xsd:element ref="ns2:ICRCIMP_IsFocus" minOccurs="0"/>
                <xsd:element ref="ns3:IsIntranet" minOccurs="0"/>
                <xsd:element ref="ns3:Period_x0020_start" minOccurs="0"/>
                <xsd:element ref="ns3:Period_x0020_end" minOccurs="0"/>
                <xsd:element ref="ns2:ICRCIMP_IsRecord" minOccurs="0"/>
                <xsd:element ref="ns2:ICRCIMP_RMIdentifier" minOccurs="0"/>
                <xsd:element ref="ns2:ICRCIMP_RMTransfer" minOccurs="0"/>
                <xsd:element ref="ns1:AverageRating" minOccurs="0"/>
                <xsd:element ref="ns1:RatingCount" minOccurs="0"/>
                <xsd:element ref="ns3:_dlc_DocIdUrl" minOccurs="0"/>
                <xsd:element ref="ns2:ICRCIMP_RMUnitInCharge_H" minOccurs="0"/>
                <xsd:element ref="ns3:TaxCatchAll" minOccurs="0"/>
                <xsd:element ref="ns3:TaxCatchAllLabel" minOccurs="0"/>
                <xsd:element ref="ns3:_dlc_DocIdPersistId" minOccurs="0"/>
                <xsd:element ref="ns2:ICRCIMP_Keyword_H" minOccurs="0"/>
                <xsd:element ref="ns3:_dlc_DocId" minOccurs="0"/>
                <xsd:element ref="ns2:ICRCIMP_OrganizationalAccronym_H" minOccurs="0"/>
                <xsd:element ref="ns2:ICRCIMP_Country_H" minOccurs="0"/>
                <xsd:element ref="ns2:ICRCIMP_DocumentType_H" minOccurs="0"/>
                <xsd:element ref="ns2:ICRCIMP_IHT_H" minOccurs="0"/>
                <xsd:element ref="ns2:ICRCIMP_BusinessFunction_H" minOccurs="0"/>
                <xsd:element ref="ns2:o049c91637a54c2e8b863fe32761977d" minOccurs="0"/>
                <xsd:element ref="ns4:ICRCIMP_Programme_H" minOccurs="0"/>
                <xsd:element ref="ns2:ICRCIMP_Topic_H" minOccurs="0"/>
                <xsd:element ref="ns4:ICRCIMP_FirstAdministrativeLevel_H" minOccurs="0"/>
                <xsd:element ref="ns4:ICRCIMP_TargetPopulation_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6" nillable="true" ma:displayName="Rating (0-5)" ma:decimals="2" ma:description="Average value of all the ratings that have been submitted" ma:hidden="true" ma:internalName="AverageRating" ma:readOnly="false">
      <xsd:simpleType>
        <xsd:restriction base="dms:Number"/>
      </xsd:simpleType>
    </xsd:element>
    <xsd:element name="RatingCount" ma:index="17" nillable="true" ma:displayName="Number of Ratings" ma:decimals="0" ma:description="Number of ratings submitted" ma:hidden="true" ma:internalName="RatingCount" ma:readOnly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521313-9d0e-4fa6-87d6-f27d42918217" elementFormDefault="qualified">
    <xsd:import namespace="http://schemas.microsoft.com/office/2006/documentManagement/types"/>
    <xsd:import namespace="http://schemas.microsoft.com/office/infopath/2007/PartnerControls"/>
    <xsd:element name="ICRCIMP_IsFocus" ma:index="5" nillable="true" ma:displayName="Is Key Document" ma:default="0" ma:internalName="ICRCIMP_IsFocus">
      <xsd:simpleType>
        <xsd:restriction base="dms:Boolean"/>
      </xsd:simpleType>
    </xsd:element>
    <xsd:element name="ICRCIMP_IsRecord" ma:index="12" nillable="true" ma:displayName="Is Record" ma:default="0" ma:internalName="ICRCIMP_IsRecord">
      <xsd:simpleType>
        <xsd:restriction base="dms:Boolean"/>
      </xsd:simpleType>
    </xsd:element>
    <xsd:element name="ICRCIMP_RMIdentifier" ma:index="13" nillable="true" ma:displayName="RM Identifier" ma:hidden="true" ma:internalName="ICRCIMP_RMIdentifier" ma:readOnly="false">
      <xsd:simpleType>
        <xsd:restriction base="dms:Text"/>
      </xsd:simpleType>
    </xsd:element>
    <xsd:element name="ICRCIMP_RMTransfer" ma:index="15" nillable="true" ma:displayName="RM Transfer" ma:format="Image" ma:hidden="true" ma:internalName="ICRCIMP_RMTransfer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CRCIMP_RMUnitInCharge_H" ma:index="25" nillable="true" ma:taxonomy="true" ma:internalName="ICRCIMP_RMUnitInCharge_H" ma:taxonomyFieldName="ICRCIMP_RMUnitInCharge" ma:displayName="RM Unit In Charge" ma:readOnly="false" ma:default="" ma:fieldId="{6e3f7d82-bb30-4acf-bd11-eef511e2f6ff}" ma:sspId="ab0fa9d1-5a5a-4c9b-9c24-b67ffc5bb60f" ma:termSetId="9e1982ce-954c-4bc3-b476-a56a519943c0" ma:anchorId="63380a77-9e03-450d-9a07-fe8456eb1d4e" ma:open="false" ma:isKeyword="false">
      <xsd:complexType>
        <xsd:sequence>
          <xsd:element ref="pc:Terms" minOccurs="0" maxOccurs="1"/>
        </xsd:sequence>
      </xsd:complexType>
    </xsd:element>
    <xsd:element name="ICRCIMP_Keyword_H" ma:index="29" nillable="true" ma:taxonomy="true" ma:internalName="ICRCIMP_Keyword_H" ma:taxonomyFieldName="ICRCIMP_Keyword" ma:displayName="Keyword" ma:readOnly="false" ma:default="" ma:fieldId="{f27af7a6-d078-4508-aeeb-bc60d2b2a9c2}" ma:taxonomyMulti="true" ma:sspId="ab0fa9d1-5a5a-4c9b-9c24-b67ffc5bb60f" ma:termSetId="9e1982ce-954c-4bc3-b476-a56a519943c0" ma:anchorId="dc16195f-09ad-42a4-9fc8-901be5812cbf" ma:open="false" ma:isKeyword="false">
      <xsd:complexType>
        <xsd:sequence>
          <xsd:element ref="pc:Terms" minOccurs="0" maxOccurs="1"/>
        </xsd:sequence>
      </xsd:complexType>
    </xsd:element>
    <xsd:element name="ICRCIMP_OrganizationalAccronym_H" ma:index="31" nillable="true" ma:taxonomy="true" ma:internalName="ICRCIMP_OrganizationalAccronym_H" ma:taxonomyFieldName="ICRCIMP_OrganizationalAccronym" ma:displayName="Organizational Acronym" ma:readOnly="false" ma:default="" ma:fieldId="{7ccf5c89-e992-4c56-8c3d-f080454b7083}" ma:sspId="ab0fa9d1-5a5a-4c9b-9c24-b67ffc5bb60f" ma:termSetId="9e1982ce-954c-4bc3-b476-a56a519943c0" ma:anchorId="63380a77-9e03-450d-9a07-fe8456eb1d4e" ma:open="false" ma:isKeyword="false">
      <xsd:complexType>
        <xsd:sequence>
          <xsd:element ref="pc:Terms" minOccurs="0" maxOccurs="1"/>
        </xsd:sequence>
      </xsd:complexType>
    </xsd:element>
    <xsd:element name="ICRCIMP_Country_H" ma:index="32" nillable="true" ma:taxonomy="true" ma:internalName="ICRCIMP_Country_H" ma:taxonomyFieldName="ICRCIMP_Country" ma:displayName="Country" ma:readOnly="false" ma:default="" ma:fieldId="{43c356ae-dbf9-4781-9db5-36f4e2c43aa5}" ma:taxonomyMulti="true" ma:sspId="ab0fa9d1-5a5a-4c9b-9c24-b67ffc5bb60f" ma:termSetId="9e1982ce-954c-4bc3-b476-a56a519943c0" ma:anchorId="ef6172f5-22a7-44c1-85b4-1009e07f4347" ma:open="false" ma:isKeyword="false">
      <xsd:complexType>
        <xsd:sequence>
          <xsd:element ref="pc:Terms" minOccurs="0" maxOccurs="1"/>
        </xsd:sequence>
      </xsd:complexType>
    </xsd:element>
    <xsd:element name="ICRCIMP_DocumentType_H" ma:index="33" nillable="true" ma:taxonomy="true" ma:internalName="ICRCIMP_DocumentType_H" ma:taxonomyFieldName="ICRCIMP_DocumentType" ma:displayName="Document Type" ma:readOnly="false" ma:default="" ma:fieldId="{be9838ba-4f15-4a58-a832-ef14848e4da7}" ma:sspId="ab0fa9d1-5a5a-4c9b-9c24-b67ffc5bb60f" ma:termSetId="9e1982ce-954c-4bc3-b476-a56a519943c0" ma:anchorId="d4aee717-125d-40b5-a4ac-9555539d892b" ma:open="false" ma:isKeyword="false">
      <xsd:complexType>
        <xsd:sequence>
          <xsd:element ref="pc:Terms" minOccurs="0" maxOccurs="1"/>
        </xsd:sequence>
      </xsd:complexType>
    </xsd:element>
    <xsd:element name="ICRCIMP_IHT_H" ma:index="34" nillable="true" ma:taxonomy="true" ma:internalName="ICRCIMP_IHT_H" ma:taxonomyFieldName="ICRCIMP_IHT" ma:displayName="IHT" ma:readOnly="false" ma:default="3;#Internal|23eb6094-56fc-4ad4-8ae2-cf1575a694f0" ma:fieldId="{065c2617-21f6-47e4-87f5-3c0378fecd5d}" ma:sspId="ab0fa9d1-5a5a-4c9b-9c24-b67ffc5bb60f" ma:termSetId="9e1982ce-954c-4bc3-b476-a56a519943c0" ma:anchorId="b0b0a92e-8599-45de-9f88-f18d1883a95e" ma:open="false" ma:isKeyword="false">
      <xsd:complexType>
        <xsd:sequence>
          <xsd:element ref="pc:Terms" minOccurs="0" maxOccurs="1"/>
        </xsd:sequence>
      </xsd:complexType>
    </xsd:element>
    <xsd:element name="ICRCIMP_BusinessFunction_H" ma:index="35" nillable="true" ma:taxonomy="true" ma:internalName="ICRCIMP_BusinessFunction_H" ma:taxonomyFieldName="ICRCIMP_BusinessFunction" ma:displayName="Business Function" ma:readOnly="false" ma:default="" ma:fieldId="{135f9e93-e411-4f51-a3e4-c80a6701173e}" ma:sspId="ab0fa9d1-5a5a-4c9b-9c24-b67ffc5bb60f" ma:termSetId="9e1982ce-954c-4bc3-b476-a56a519943c0" ma:anchorId="1f494b62-34d6-4855-af7c-08b76e795dc3" ma:open="false" ma:isKeyword="false">
      <xsd:complexType>
        <xsd:sequence>
          <xsd:element ref="pc:Terms" minOccurs="0" maxOccurs="1"/>
        </xsd:sequence>
      </xsd:complexType>
    </xsd:element>
    <xsd:element name="o049c91637a54c2e8b863fe32761977d" ma:index="39" nillable="true" ma:taxonomy="true" ma:internalName="o049c91637a54c2e8b863fe32761977d" ma:taxonomyFieldName="ICRCIMP_RBMCycle" ma:displayName="RBM Cycle" ma:fieldId="{8049c916-37a5-4c2e-8b86-3fe32761977d}" ma:sspId="ab0fa9d1-5a5a-4c9b-9c24-b67ffc5bb60f" ma:termSetId="9e1982ce-954c-4bc3-b476-a56a519943c0" ma:anchorId="e059ebd6-b2ec-459b-a611-3f933746cfd2" ma:open="false" ma:isKeyword="false">
      <xsd:complexType>
        <xsd:sequence>
          <xsd:element ref="pc:Terms" minOccurs="0" maxOccurs="1"/>
        </xsd:sequence>
      </xsd:complexType>
    </xsd:element>
    <xsd:element name="ICRCIMP_Topic_H" ma:index="41" nillable="true" ma:taxonomy="true" ma:internalName="ICRCIMP_Topic_H" ma:taxonomyFieldName="ICRCIMP_Topic" ma:displayName="Key Issue" ma:readOnly="false" ma:default="" ma:fieldId="{3c075bcb-7e07-4d9c-acf9-7529be614bbf}" ma:taxonomyMulti="true" ma:sspId="ab0fa9d1-5a5a-4c9b-9c24-b67ffc5bb60f" ma:termSetId="9e1982ce-954c-4bc3-b476-a56a519943c0" ma:anchorId="a8ad2310-98ac-4bbe-9c4d-0a57da7951af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a2af44-4b8d-404b-a8bd-4186350a523c" elementFormDefault="qualified">
    <xsd:import namespace="http://schemas.microsoft.com/office/2006/documentManagement/types"/>
    <xsd:import namespace="http://schemas.microsoft.com/office/infopath/2007/PartnerControls"/>
    <xsd:element name="IsIntranet" ma:index="6" nillable="true" ma:displayName="Is Intranet" ma:default="0" ma:internalName="IsIntranet">
      <xsd:simpleType>
        <xsd:restriction base="dms:Boolean"/>
      </xsd:simpleType>
    </xsd:element>
    <xsd:element name="Period_x0020_start" ma:index="10" nillable="true" ma:displayName="Period start" ma:format="DateOnly" ma:internalName="Period_x0020_start">
      <xsd:simpleType>
        <xsd:restriction base="dms:DateTime"/>
      </xsd:simpleType>
    </xsd:element>
    <xsd:element name="Period_x0020_end" ma:index="11" nillable="true" ma:displayName="Period end" ma:format="DateOnly" ma:internalName="Period_x0020_end">
      <xsd:simpleType>
        <xsd:restriction base="dms:DateTime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axCatchAll" ma:index="26" nillable="true" ma:displayName="Taxonomy Catch All Column" ma:hidden="true" ma:list="{444413d6-d0b3-46db-9701-cf961128e30c}" ma:internalName="TaxCatchAll" ma:showField="CatchAllData" ma:web="93521313-9d0e-4fa6-87d6-f27d429182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7" nillable="true" ma:displayName="Taxonomy Catch All Column1" ma:hidden="true" ma:list="{444413d6-d0b3-46db-9701-cf961128e30c}" ma:internalName="TaxCatchAllLabel" ma:readOnly="true" ma:showField="CatchAllDataLabel" ma:web="93521313-9d0e-4fa6-87d6-f27d429182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PersistId" ma:index="2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" ma:index="3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9086db-4167-4a40-9d1c-c8c77bdf2270" elementFormDefault="qualified">
    <xsd:import namespace="http://schemas.microsoft.com/office/2006/documentManagement/types"/>
    <xsd:import namespace="http://schemas.microsoft.com/office/infopath/2007/PartnerControls"/>
    <xsd:element name="ICRCIMP_Programme_H" ma:index="40" nillable="true" ma:taxonomy="true" ma:internalName="ICRCIMP_Programme_H" ma:taxonomyFieldName="ICRCIMP_Programme" ma:displayName="Programme" ma:readOnly="false" ma:default="" ma:fieldId="{7ec0e2e0-bb0f-4adb-afc9-bc92f2871df5}" ma:sspId="ab0fa9d1-5a5a-4c9b-9c24-b67ffc5bb60f" ma:termSetId="9e1982ce-954c-4bc3-b476-a56a519943c0" ma:anchorId="d35962a0-84db-4b12-9bef-7a702286b8e5" ma:open="false" ma:isKeyword="false">
      <xsd:complexType>
        <xsd:sequence>
          <xsd:element ref="pc:Terms" minOccurs="0" maxOccurs="1"/>
        </xsd:sequence>
      </xsd:complexType>
    </xsd:element>
    <xsd:element name="ICRCIMP_FirstAdministrativeLevel_H" ma:index="42" nillable="true" ma:taxonomy="true" ma:internalName="ICRCIMP_FirstAdministrativeLevel_H" ma:taxonomyFieldName="ICRCIMP_FirstAdministrativeLevel" ma:displayName="1st Administrative Level" ma:readOnly="false" ma:fieldId="{4dcf95e0-8374-4ab3-b119-331366651696}" ma:taxonomyMulti="true" ma:sspId="ab0fa9d1-5a5a-4c9b-9c24-b67ffc5bb60f" ma:termSetId="9e1982ce-954c-4bc3-b476-a56a519943c0" ma:anchorId="26d4bcc4-f6f1-4a61-b8fa-cc4b9d6e2ace" ma:open="false" ma:isKeyword="false">
      <xsd:complexType>
        <xsd:sequence>
          <xsd:element ref="pc:Terms" minOccurs="0" maxOccurs="1"/>
        </xsd:sequence>
      </xsd:complexType>
    </xsd:element>
    <xsd:element name="ICRCIMP_TargetPopulation_H" ma:index="43" nillable="true" ma:taxonomy="true" ma:internalName="ICRCIMP_TargetPopulation_H" ma:taxonomyFieldName="ICRCIMP_TargetPopulation" ma:displayName="Target Population" ma:readOnly="false" ma:fieldId="{428c71f3-5a54-49cd-a0b7-cd93cd21ce98}" ma:taxonomyMulti="true" ma:sspId="ab0fa9d1-5a5a-4c9b-9c24-b67ffc5bb60f" ma:termSetId="9e1982ce-954c-4bc3-b476-a56a519943c0" ma:anchorId="c49721fa-a4cc-4680-b214-cd6b13d85ba9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8" ma:displayName="Content Type"/>
        <xsd:element ref="dc:title" minOccurs="0" maxOccurs="1" ma:index="1" ma:displayName="Summary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ab0fa9d1-5a5a-4c9b-9c24-b67ffc5bb60f" ContentTypeId="0x010100F306B2604BE44180B8B82333BE64DF4E005A5CBB6C53404A16AAEA5338BA523999" PreviousValue="false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D36989-BA61-4E70-B422-CEDC655542B4}">
  <ds:schemaRefs>
    <ds:schemaRef ds:uri="a8a2af44-4b8d-404b-a8bd-4186350a523c"/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e9086db-4167-4a40-9d1c-c8c77bdf2270"/>
    <ds:schemaRef ds:uri="http://purl.org/dc/elements/1.1/"/>
    <ds:schemaRef ds:uri="93521313-9d0e-4fa6-87d6-f27d42918217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3CA9001-4253-46E3-B3DF-448435522B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3521313-9d0e-4fa6-87d6-f27d42918217"/>
    <ds:schemaRef ds:uri="a8a2af44-4b8d-404b-a8bd-4186350a523c"/>
    <ds:schemaRef ds:uri="5e9086db-4167-4a40-9d1c-c8c77bdf22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4C2EDDA-8A29-4F71-AA97-BC9A4ECCDFBB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62F66B4C-C38D-4511-AFD9-BA1E56B06B9C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2081E177-29EA-45AF-BEBE-D500131CFCD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d45fef7-54f7-4c4a-bfb2-9ef854817505}" enabled="1" method="Privileged" siteId="{9e8a5334-497c-4d8a-a797-7997cf8cc76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185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 (MS) Bold Italics</vt:lpstr>
      <vt:lpstr>Aptos</vt:lpstr>
      <vt:lpstr>Aptos Bold</vt:lpstr>
      <vt:lpstr>Calibri</vt:lpstr>
      <vt:lpstr>Pier Sans Light 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WPAWP_2026_ePoster_16x9_Canva_Editable_AltColours.pptx</dc:title>
  <cp:lastModifiedBy>Charu Sharma</cp:lastModifiedBy>
  <cp:revision>2</cp:revision>
  <dcterms:created xsi:type="dcterms:W3CDTF">2006-08-16T00:00:00Z</dcterms:created>
  <dcterms:modified xsi:type="dcterms:W3CDTF">2026-08-19T07:05:04Z</dcterms:modified>
  <dc:identifier>DAHSMirAVPY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RCIMP_Programme">
    <vt:lpwstr/>
  </property>
  <property fmtid="{D5CDD505-2E9C-101B-9397-08002B2CF9AE}" pid="3" name="ICRCIMP_OrganizationalUnit">
    <vt:lpwstr/>
  </property>
  <property fmtid="{D5CDD505-2E9C-101B-9397-08002B2CF9AE}" pid="4" name="ICRCIMP_Site_H">
    <vt:lpwstr/>
  </property>
  <property fmtid="{D5CDD505-2E9C-101B-9397-08002B2CF9AE}" pid="5" name="ICRCIMP_RMUnitInCharge">
    <vt:lpwstr>606;#DEL_PRP|f70a734f-d845-4757-8929-bcfc90dc1a7d</vt:lpwstr>
  </property>
  <property fmtid="{D5CDD505-2E9C-101B-9397-08002B2CF9AE}" pid="6" name="ICRCIMP_ManageAccess">
    <vt:bool>false</vt:bool>
  </property>
  <property fmtid="{D5CDD505-2E9C-101B-9397-08002B2CF9AE}" pid="7" name="ContentTypeId">
    <vt:lpwstr>0x010100F306B2604BE44180B8B82333BE64DF4E005A5CBB6C53404A16AAEA5338BA52399900D31CD6A62BE6704889961E24714361CA</vt:lpwstr>
  </property>
  <property fmtid="{D5CDD505-2E9C-101B-9397-08002B2CF9AE}" pid="8" name="ICRCIMP_Topic">
    <vt:lpwstr/>
  </property>
  <property fmtid="{D5CDD505-2E9C-101B-9397-08002B2CF9AE}" pid="9" name="ICRCIMP_OrganizationalAccronym">
    <vt:lpwstr>6;#DEL_New Delhi|a143101c-06fc-4422-a67f-0557b7bdaf78</vt:lpwstr>
  </property>
  <property fmtid="{D5CDD505-2E9C-101B-9397-08002B2CF9AE}" pid="10" name="ICRCIMP_Site">
    <vt:lpwstr/>
  </property>
  <property fmtid="{D5CDD505-2E9C-101B-9397-08002B2CF9AE}" pid="11" name="ICRCIMP_DocumentType">
    <vt:lpwstr>552;#Presentation|8dd30933-6001-459e-b56f-32db58821d86</vt:lpwstr>
  </property>
  <property fmtid="{D5CDD505-2E9C-101B-9397-08002B2CF9AE}" pid="12" name="ICRCIMP_FirstAdministrativeLevel">
    <vt:lpwstr/>
  </property>
  <property fmtid="{D5CDD505-2E9C-101B-9397-08002B2CF9AE}" pid="13" name="ICRCIMP_RBMCycle">
    <vt:lpwstr/>
  </property>
  <property fmtid="{D5CDD505-2E9C-101B-9397-08002B2CF9AE}" pid="14" name="ICRCIMP_TargetPopulation">
    <vt:lpwstr>204;#WS_WSG|05ac2961-02dd-46c2-a2ca-52a98aee249a</vt:lpwstr>
  </property>
  <property fmtid="{D5CDD505-2E9C-101B-9397-08002B2CF9AE}" pid="15" name="ICRCIMP_OrganizationalUnit_H">
    <vt:lpwstr/>
  </property>
  <property fmtid="{D5CDD505-2E9C-101B-9397-08002B2CF9AE}" pid="16" name="_dlc_DocIdItemGuid">
    <vt:lpwstr>95ede726-c2a8-4d39-a87d-8e4b51ecf8d4</vt:lpwstr>
  </property>
  <property fmtid="{D5CDD505-2E9C-101B-9397-08002B2CF9AE}" pid="17" name="ICRCIMP_Keyword">
    <vt:lpwstr/>
  </property>
  <property fmtid="{D5CDD505-2E9C-101B-9397-08002B2CF9AE}" pid="18" name="ICRCIMP_BusinessFunction">
    <vt:lpwstr>4;#Operations management|8105d8d5-bb50-46de-81af-10caf3180b22</vt:lpwstr>
  </property>
  <property fmtid="{D5CDD505-2E9C-101B-9397-08002B2CF9AE}" pid="19" name="ICRCIMP_IHT">
    <vt:lpwstr>3;#Internal|23eb6094-56fc-4ad4-8ae2-cf1575a694f0</vt:lpwstr>
  </property>
  <property fmtid="{D5CDD505-2E9C-101B-9397-08002B2CF9AE}" pid="20" name="ICRCIMP_Country">
    <vt:lpwstr>5;#India|6160225b-23fa-47fe-ab9c-71c17fcce8bb</vt:lpwstr>
  </property>
</Properties>
</file>