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889"/>
    <a:srgbClr val="0DB0AD"/>
    <a:srgbClr val="009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/>
    <p:restoredTop sz="94708"/>
  </p:normalViewPr>
  <p:slideViewPr>
    <p:cSldViewPr snapToGrid="0">
      <p:cViewPr varScale="1">
        <p:scale>
          <a:sx n="78" d="100"/>
          <a:sy n="78" d="100"/>
        </p:scale>
        <p:origin x="8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9AC18E-9AC6-7846-A881-576EBFB4BA4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9395D8-6DFD-934B-B5CB-5373CFC96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283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9395D8-6DFD-934B-B5CB-5373CFC969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024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403F8-2B5E-1B70-0451-3278FDD51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721A40-5BEE-3325-9C6D-26FEAE343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E277DE-8650-9424-A995-5EAB3B41B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394A1-8057-8BD0-13A8-5896C92B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D723-119E-ACF2-0D57-CF1636592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nline Image Placeholder 9">
            <a:extLst>
              <a:ext uri="{FF2B5EF4-FFF2-40B4-BE49-F238E27FC236}">
                <a16:creationId xmlns:a16="http://schemas.microsoft.com/office/drawing/2014/main" id="{98E51DFF-0399-842F-51D0-DD9AE9862085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528638" y="555625"/>
            <a:ext cx="2147887" cy="2873375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Online Image Placeholder 11">
            <a:extLst>
              <a:ext uri="{FF2B5EF4-FFF2-40B4-BE49-F238E27FC236}">
                <a16:creationId xmlns:a16="http://schemas.microsoft.com/office/drawing/2014/main" id="{4D46BFBE-F168-0BC5-D54E-A88D2450E6DF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4543425" y="744538"/>
            <a:ext cx="3006725" cy="27654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775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C0346-6895-B91A-0353-60782B87B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59960-F8A5-1C6C-FFD7-CA2E57EFC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5B9A3-97B6-982B-90A4-F17405544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3816C-10E1-CD01-9AF9-251C43A78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014D2-0852-6DC2-C94F-BB582A738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371300-31A0-BFEE-0042-4CB681F62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19087E-027E-2662-8C94-6433F7F600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772C6-0417-6F8E-8A6D-46FF6924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569F7-2629-33B5-8F50-DE9FB6E87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2E59A-DAB2-A471-D585-A1BD1DF2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3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8B25E-F482-74A5-E7AC-1F348EEE9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6E9A3-6CA6-43CE-3353-C4B55EDD4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D4692-DFC8-0C53-DF3D-3263FFE14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C5155-B28F-B4E2-16CB-469C311DE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4AD47-F64A-293C-0ABD-71400FE77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0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00F86-FC7A-67E9-A1E9-34C38E28F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4CEAB-D5B1-F794-A09F-7F5E2F132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09D31-8A67-6801-EE4E-3D72BE7F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983BB-34A3-EA9A-E1E8-B41EF9687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44099-8C6E-2BA1-C98E-0A1E52562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5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21A8C-489D-2439-8BE3-B567C8A3E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8FD7-2F41-2EDA-325A-CB78E2566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18287F-9077-D4D8-74EB-894AF26D4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486ECB-A168-6C2B-4B8C-9619EB24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AA942-9A4E-C433-9341-6C8E94D51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0BBAD-CE2D-3C78-1801-EE39A1CA8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42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0CFDB-81BC-1DFE-6C33-E58AC3DB7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7BB49-ADC2-CB3D-1B13-180161CC7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6C0C4-286F-FFC7-21D0-1C78239BDC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9B4393-381B-EE7D-4A1A-7C1103CD8B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9DE821-87AE-33F0-E127-80B1062451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482F05-D06B-33F8-00DE-34EA9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E6ED09-58C1-E4A4-9C72-ADFF020B8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7FA3C9-D22E-DE4C-A80F-7472AF8E7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5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DABE6-13E7-70D7-066C-7A7D6832E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5714B-5990-36DE-F1DF-F1A8F4997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CC92D-CBE8-C2F8-FC9A-970A717A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D10CE0-84F0-B599-3BB2-2CB66BB63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E8D37B-0668-1BDD-55A6-9E1BF9385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5F9D37-A5E7-D39F-1072-143E6E62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C19BE-B1D8-5A65-B324-EFC0893AE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6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4A951-904D-0384-5898-7C1CBCDF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B96A9-C400-E6B6-3857-BDCC2CF85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42CB5-B801-A5F3-5D2A-A0B80AAD7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40CEF-157A-FBE5-746D-F2D30027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143BB2-B08B-8BD9-5D69-1C80FD7CD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A28523-65C0-C778-DC55-4500DAD43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6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4AA0C-1476-7EFF-E18E-A13341414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F9166-026D-B3A6-7BB0-F8D21D6C12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237E95-2914-DA31-DF36-7B95696338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2BF95-8BED-5624-03F3-1C4A4BED8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EF832-28DF-AC9F-2CB9-1C8B997A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0F0B8-8527-C60D-F710-D948C518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15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F277BB-6A9E-BED0-1596-1E9FD64EC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30753-CA39-EF7A-3C68-7D9A9BC29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E2EF7-6D25-7674-ED80-9738ABC8C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5955E3-BDBB-2549-9C82-0F9C3210F9B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373A1-862A-C94B-77A4-FB1DA4CC4B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721E6-FEC8-3321-22EB-5F410C0FE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C256A1-DDD4-1147-B86D-4938F24F2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7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324E8E45-5171-C54F-8454-0DE4CB86A213}"/>
              </a:ext>
            </a:extLst>
          </p:cNvPr>
          <p:cNvGrpSpPr/>
          <p:nvPr/>
        </p:nvGrpSpPr>
        <p:grpSpPr>
          <a:xfrm>
            <a:off x="2412757" y="3036335"/>
            <a:ext cx="7673923" cy="2752744"/>
            <a:chOff x="3825347" y="4376719"/>
            <a:chExt cx="7651775" cy="1421192"/>
          </a:xfrm>
        </p:grpSpPr>
        <p:sp>
          <p:nvSpPr>
            <p:cNvPr id="15" name="Shape 27">
              <a:extLst>
                <a:ext uri="{FF2B5EF4-FFF2-40B4-BE49-F238E27FC236}">
                  <a16:creationId xmlns:a16="http://schemas.microsoft.com/office/drawing/2014/main" id="{A993838B-5E4E-CAAC-C6B4-392BED232940}"/>
                </a:ext>
              </a:extLst>
            </p:cNvPr>
            <p:cNvSpPr/>
            <p:nvPr/>
          </p:nvSpPr>
          <p:spPr>
            <a:xfrm>
              <a:off x="3848903" y="4431583"/>
              <a:ext cx="7628219" cy="1366328"/>
            </a:xfrm>
            <a:prstGeom prst="roundRect">
              <a:avLst>
                <a:gd name="adj" fmla="val 11765"/>
              </a:avLst>
            </a:prstGeom>
            <a:solidFill>
              <a:srgbClr val="0F3889"/>
            </a:solidFill>
            <a:ln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Shape 28">
              <a:extLst>
                <a:ext uri="{FF2B5EF4-FFF2-40B4-BE49-F238E27FC236}">
                  <a16:creationId xmlns:a16="http://schemas.microsoft.com/office/drawing/2014/main" id="{0DCA91E5-3E32-C69C-B6D5-609612A1F429}"/>
                </a:ext>
              </a:extLst>
            </p:cNvPr>
            <p:cNvSpPr/>
            <p:nvPr/>
          </p:nvSpPr>
          <p:spPr>
            <a:xfrm>
              <a:off x="3825347" y="4376719"/>
              <a:ext cx="7628219" cy="1373020"/>
            </a:xfrm>
            <a:prstGeom prst="roundRect">
              <a:avLst>
                <a:gd name="adj" fmla="val 11765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rgbClr val="0F3889"/>
              </a:solidFill>
              <a:prstDash val="solid"/>
            </a:ln>
            <a:effectLst>
              <a:outerShdw blurRad="177800" dist="76200" dir="5400000" algn="bl" rotWithShape="0">
                <a:srgbClr val="1B2A41">
                  <a:alpha val="28000"/>
                </a:srgbClr>
              </a:outerShdw>
            </a:effec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7" name="Text 29">
            <a:extLst>
              <a:ext uri="{FF2B5EF4-FFF2-40B4-BE49-F238E27FC236}">
                <a16:creationId xmlns:a16="http://schemas.microsoft.com/office/drawing/2014/main" id="{D339C129-83F6-82CD-401E-058A2F867247}"/>
              </a:ext>
            </a:extLst>
          </p:cNvPr>
          <p:cNvSpPr/>
          <p:nvPr/>
        </p:nvSpPr>
        <p:spPr>
          <a:xfrm>
            <a:off x="2643256" y="3784886"/>
            <a:ext cx="7135987" cy="17819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dirty="0"/>
          </a:p>
        </p:txBody>
      </p:sp>
      <p:sp>
        <p:nvSpPr>
          <p:cNvPr id="18" name="Text 30">
            <a:extLst>
              <a:ext uri="{FF2B5EF4-FFF2-40B4-BE49-F238E27FC236}">
                <a16:creationId xmlns:a16="http://schemas.microsoft.com/office/drawing/2014/main" id="{DEEC2B1A-A366-3B3E-77A1-A60608425125}"/>
              </a:ext>
            </a:extLst>
          </p:cNvPr>
          <p:cNvSpPr/>
          <p:nvPr/>
        </p:nvSpPr>
        <p:spPr>
          <a:xfrm>
            <a:off x="1978619" y="1428794"/>
            <a:ext cx="8234761" cy="27198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31">
            <a:extLst>
              <a:ext uri="{FF2B5EF4-FFF2-40B4-BE49-F238E27FC236}">
                <a16:creationId xmlns:a16="http://schemas.microsoft.com/office/drawing/2014/main" id="{F0B25E0B-FB27-BF60-8F42-E84FEED6069C}"/>
              </a:ext>
            </a:extLst>
          </p:cNvPr>
          <p:cNvSpPr/>
          <p:nvPr/>
        </p:nvSpPr>
        <p:spPr>
          <a:xfrm>
            <a:off x="317370" y="1564788"/>
            <a:ext cx="11557261" cy="8805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NO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2" name="Text 21">
            <a:extLst>
              <a:ext uri="{FF2B5EF4-FFF2-40B4-BE49-F238E27FC236}">
                <a16:creationId xmlns:a16="http://schemas.microsoft.com/office/drawing/2014/main" id="{0F545224-4733-E576-54BB-AAFE8DBF2AD5}"/>
              </a:ext>
            </a:extLst>
          </p:cNvPr>
          <p:cNvSpPr/>
          <p:nvPr/>
        </p:nvSpPr>
        <p:spPr>
          <a:xfrm>
            <a:off x="2526385" y="3691580"/>
            <a:ext cx="736233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0B2545"/>
                </a:solidFill>
                <a:latin typeface="Calibri" pitchFamily="34" charset="0"/>
                <a:cs typeface="Calibri" pitchFamily="34" charset="-120"/>
              </a:rPr>
              <a:t>TITLE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88519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520F0-D717-3D2E-B16E-1531DA3AE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31">
            <a:extLst>
              <a:ext uri="{FF2B5EF4-FFF2-40B4-BE49-F238E27FC236}">
                <a16:creationId xmlns:a16="http://schemas.microsoft.com/office/drawing/2014/main" id="{ED09A2CD-DBF0-47A4-A2F8-A6CDB781E3F5}"/>
              </a:ext>
            </a:extLst>
          </p:cNvPr>
          <p:cNvSpPr/>
          <p:nvPr/>
        </p:nvSpPr>
        <p:spPr>
          <a:xfrm>
            <a:off x="482180" y="1291142"/>
            <a:ext cx="62480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EFC1E5-4653-86BC-F339-5279C15F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631" y="681037"/>
            <a:ext cx="10515600" cy="1325563"/>
          </a:xfrm>
        </p:spPr>
        <p:txBody>
          <a:bodyPr/>
          <a:lstStyle/>
          <a:p>
            <a:r>
              <a:rPr lang="en-US" dirty="0"/>
              <a:t>DECLARATION</a:t>
            </a: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A6618B-908D-CA1C-6988-8E5A797B2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CONFLICT OF INTEREST</a:t>
            </a:r>
          </a:p>
          <a:p>
            <a:r>
              <a:rPr lang="en-US" dirty="0"/>
              <a:t>FUNDING SOURCES</a:t>
            </a:r>
          </a:p>
          <a:p>
            <a:r>
              <a:rPr lang="en-US" dirty="0"/>
              <a:t>ANY OTHER DISCLOSURES</a:t>
            </a:r>
            <a:endParaRPr lang="en-IN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D069438-0709-B87D-D47F-D0FD6DA1504C}"/>
              </a:ext>
            </a:extLst>
          </p:cNvPr>
          <p:cNvGrpSpPr/>
          <p:nvPr/>
        </p:nvGrpSpPr>
        <p:grpSpPr>
          <a:xfrm>
            <a:off x="198776" y="5381772"/>
            <a:ext cx="11520058" cy="930128"/>
            <a:chOff x="3825347" y="4376719"/>
            <a:chExt cx="7651775" cy="1421192"/>
          </a:xfrm>
        </p:grpSpPr>
        <p:sp>
          <p:nvSpPr>
            <p:cNvPr id="15" name="Shape 27">
              <a:extLst>
                <a:ext uri="{FF2B5EF4-FFF2-40B4-BE49-F238E27FC236}">
                  <a16:creationId xmlns:a16="http://schemas.microsoft.com/office/drawing/2014/main" id="{9FB858B7-A224-D71A-7BA8-2D2093EABA78}"/>
                </a:ext>
              </a:extLst>
            </p:cNvPr>
            <p:cNvSpPr/>
            <p:nvPr/>
          </p:nvSpPr>
          <p:spPr>
            <a:xfrm>
              <a:off x="3848903" y="4431583"/>
              <a:ext cx="7628219" cy="1366328"/>
            </a:xfrm>
            <a:prstGeom prst="roundRect">
              <a:avLst>
                <a:gd name="adj" fmla="val 11765"/>
              </a:avLst>
            </a:prstGeom>
            <a:solidFill>
              <a:srgbClr val="0F3889"/>
            </a:solidFill>
            <a:ln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Shape 28">
              <a:extLst>
                <a:ext uri="{FF2B5EF4-FFF2-40B4-BE49-F238E27FC236}">
                  <a16:creationId xmlns:a16="http://schemas.microsoft.com/office/drawing/2014/main" id="{B0C5F84E-B500-D49F-FA75-9E97B70F09C6}"/>
                </a:ext>
              </a:extLst>
            </p:cNvPr>
            <p:cNvSpPr/>
            <p:nvPr/>
          </p:nvSpPr>
          <p:spPr>
            <a:xfrm>
              <a:off x="3825347" y="4376719"/>
              <a:ext cx="7628219" cy="1373020"/>
            </a:xfrm>
            <a:prstGeom prst="roundRect">
              <a:avLst>
                <a:gd name="adj" fmla="val 11765"/>
              </a:avLst>
            </a:prstGeom>
            <a:solidFill>
              <a:schemeClr val="bg1">
                <a:lumMod val="85000"/>
              </a:schemeClr>
            </a:solidFill>
            <a:ln w="12700">
              <a:solidFill>
                <a:srgbClr val="0F3889"/>
              </a:solidFill>
              <a:prstDash val="solid"/>
            </a:ln>
            <a:effectLst>
              <a:outerShdw blurRad="177800" dist="76200" dir="5400000" algn="bl" rotWithShape="0">
                <a:srgbClr val="1B2A41">
                  <a:alpha val="28000"/>
                </a:srgbClr>
              </a:outerShdw>
            </a:effectLst>
          </p:spPr>
          <p:txBody>
            <a:bodyPr/>
            <a:lstStyle/>
            <a:p>
              <a:r>
                <a:rPr lang="en-US" dirty="0"/>
                <a:t>ETHICS COMMITTEE APPROVAL NO – </a:t>
              </a:r>
            </a:p>
            <a:p>
              <a:r>
                <a:rPr lang="en-US" dirty="0"/>
                <a:t>PROSPERO REGISTRATION NO – (In case of Systematic Reviews / Meta-analysis)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83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2B30B-95D1-46CA-0989-42629BDE9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2013F-7572-7572-E387-3B2AE5829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169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712B4-D148-4E66-AC42-A7298313E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2524E-F8E4-A6AE-34D7-72E31EA87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3144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31</Words>
  <Application>Microsoft Office PowerPoint</Application>
  <PresentationFormat>Widescreen</PresentationFormat>
  <Paragraphs>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 Theme</vt:lpstr>
      <vt:lpstr>PowerPoint Presentation</vt:lpstr>
      <vt:lpstr>DECLARATION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Dharam P. Pandey</dc:creator>
  <cp:lastModifiedBy>Nehal Shah</cp:lastModifiedBy>
  <cp:revision>6</cp:revision>
  <dcterms:created xsi:type="dcterms:W3CDTF">2026-08-02T08:28:21Z</dcterms:created>
  <dcterms:modified xsi:type="dcterms:W3CDTF">2026-08-12T18:02:59Z</dcterms:modified>
</cp:coreProperties>
</file>